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 id="388" r:id="rId140"/>
    <p:sldId id="389" r:id="rId141"/>
    <p:sldId id="390" r:id="rId142"/>
    <p:sldId id="391" r:id="rId143"/>
    <p:sldId id="392" r:id="rId144"/>
    <p:sldId id="393" r:id="rId145"/>
    <p:sldId id="394" r:id="rId146"/>
    <p:sldId id="395" r:id="rId147"/>
    <p:sldId id="396" r:id="rId148"/>
    <p:sldId id="397" r:id="rId149"/>
    <p:sldId id="398" r:id="rId150"/>
    <p:sldId id="399" r:id="rId151"/>
    <p:sldId id="400" r:id="rId152"/>
    <p:sldId id="401" r:id="rId153"/>
    <p:sldId id="402" r:id="rId154"/>
    <p:sldId id="403" r:id="rId155"/>
    <p:sldId id="404" r:id="rId156"/>
    <p:sldId id="405" r:id="rId157"/>
    <p:sldId id="406" r:id="rId158"/>
    <p:sldId id="407" r:id="rId159"/>
    <p:sldId id="408" r:id="rId160"/>
    <p:sldId id="409" r:id="rId161"/>
    <p:sldId id="410" r:id="rId162"/>
    <p:sldId id="411" r:id="rId163"/>
    <p:sldId id="412" r:id="rId164"/>
    <p:sldId id="413" r:id="rId165"/>
    <p:sldId id="414" r:id="rId166"/>
    <p:sldId id="415" r:id="rId167"/>
    <p:sldId id="416" r:id="rId168"/>
    <p:sldId id="417" r:id="rId169"/>
    <p:sldId id="418" r:id="rId17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 Id="rId138" Type="http://schemas.openxmlformats.org/officeDocument/2006/relationships/slide" Target="slides/slide131.xml"/><Relationship Id="rId139" Type="http://schemas.openxmlformats.org/officeDocument/2006/relationships/slide" Target="slides/slide132.xml"/><Relationship Id="rId140" Type="http://schemas.openxmlformats.org/officeDocument/2006/relationships/slide" Target="slides/slide133.xml"/><Relationship Id="rId141" Type="http://schemas.openxmlformats.org/officeDocument/2006/relationships/slide" Target="slides/slide134.xml"/><Relationship Id="rId142" Type="http://schemas.openxmlformats.org/officeDocument/2006/relationships/slide" Target="slides/slide135.xml"/><Relationship Id="rId143" Type="http://schemas.openxmlformats.org/officeDocument/2006/relationships/slide" Target="slides/slide136.xml"/><Relationship Id="rId144" Type="http://schemas.openxmlformats.org/officeDocument/2006/relationships/slide" Target="slides/slide137.xml"/><Relationship Id="rId145" Type="http://schemas.openxmlformats.org/officeDocument/2006/relationships/slide" Target="slides/slide138.xml"/><Relationship Id="rId146" Type="http://schemas.openxmlformats.org/officeDocument/2006/relationships/slide" Target="slides/slide139.xml"/><Relationship Id="rId147" Type="http://schemas.openxmlformats.org/officeDocument/2006/relationships/slide" Target="slides/slide140.xml"/><Relationship Id="rId148" Type="http://schemas.openxmlformats.org/officeDocument/2006/relationships/slide" Target="slides/slide141.xml"/><Relationship Id="rId149" Type="http://schemas.openxmlformats.org/officeDocument/2006/relationships/slide" Target="slides/slide142.xml"/><Relationship Id="rId150" Type="http://schemas.openxmlformats.org/officeDocument/2006/relationships/slide" Target="slides/slide143.xml"/><Relationship Id="rId151" Type="http://schemas.openxmlformats.org/officeDocument/2006/relationships/slide" Target="slides/slide144.xml"/><Relationship Id="rId152" Type="http://schemas.openxmlformats.org/officeDocument/2006/relationships/slide" Target="slides/slide145.xml"/><Relationship Id="rId153" Type="http://schemas.openxmlformats.org/officeDocument/2006/relationships/slide" Target="slides/slide146.xml"/><Relationship Id="rId154" Type="http://schemas.openxmlformats.org/officeDocument/2006/relationships/slide" Target="slides/slide147.xml"/><Relationship Id="rId155" Type="http://schemas.openxmlformats.org/officeDocument/2006/relationships/slide" Target="slides/slide148.xml"/><Relationship Id="rId156" Type="http://schemas.openxmlformats.org/officeDocument/2006/relationships/slide" Target="slides/slide149.xml"/><Relationship Id="rId157" Type="http://schemas.openxmlformats.org/officeDocument/2006/relationships/slide" Target="slides/slide150.xml"/><Relationship Id="rId158" Type="http://schemas.openxmlformats.org/officeDocument/2006/relationships/slide" Target="slides/slide151.xml"/><Relationship Id="rId159" Type="http://schemas.openxmlformats.org/officeDocument/2006/relationships/slide" Target="slides/slide152.xml"/><Relationship Id="rId160" Type="http://schemas.openxmlformats.org/officeDocument/2006/relationships/slide" Target="slides/slide153.xml"/><Relationship Id="rId161" Type="http://schemas.openxmlformats.org/officeDocument/2006/relationships/slide" Target="slides/slide154.xml"/><Relationship Id="rId162" Type="http://schemas.openxmlformats.org/officeDocument/2006/relationships/slide" Target="slides/slide155.xml"/><Relationship Id="rId163" Type="http://schemas.openxmlformats.org/officeDocument/2006/relationships/slide" Target="slides/slide156.xml"/><Relationship Id="rId164" Type="http://schemas.openxmlformats.org/officeDocument/2006/relationships/slide" Target="slides/slide157.xml"/><Relationship Id="rId165" Type="http://schemas.openxmlformats.org/officeDocument/2006/relationships/slide" Target="slides/slide158.xml"/><Relationship Id="rId166" Type="http://schemas.openxmlformats.org/officeDocument/2006/relationships/slide" Target="slides/slide159.xml"/><Relationship Id="rId167" Type="http://schemas.openxmlformats.org/officeDocument/2006/relationships/slide" Target="slides/slide160.xml"/><Relationship Id="rId168" Type="http://schemas.openxmlformats.org/officeDocument/2006/relationships/slide" Target="slides/slide161.xml"/><Relationship Id="rId169" Type="http://schemas.openxmlformats.org/officeDocument/2006/relationships/slide" Target="slides/slide162.xml"/><Relationship Id="rId170" Type="http://schemas.openxmlformats.org/officeDocument/2006/relationships/slide" Target="slides/slide163.xml"/></Relationships>

</file>

<file path=ppt/media/image1.png>
</file>

<file path=ppt/media/image10.png>
</file>

<file path=ppt/media/image100.png>
</file>

<file path=ppt/media/image1000.png>
</file>

<file path=ppt/media/image1001.png>
</file>

<file path=ppt/media/image1002.png>
</file>

<file path=ppt/media/image1003.png>
</file>

<file path=ppt/media/image1004.png>
</file>

<file path=ppt/media/image1005.png>
</file>

<file path=ppt/media/image1006.png>
</file>

<file path=ppt/media/image1007.png>
</file>

<file path=ppt/media/image1008.png>
</file>

<file path=ppt/media/image1009.png>
</file>

<file path=ppt/media/image101.png>
</file>

<file path=ppt/media/image1010.png>
</file>

<file path=ppt/media/image1011.png>
</file>

<file path=ppt/media/image1012.png>
</file>

<file path=ppt/media/image1013.png>
</file>

<file path=ppt/media/image1014.png>
</file>

<file path=ppt/media/image1015.png>
</file>

<file path=ppt/media/image1016.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193.png>
</file>

<file path=ppt/media/image194.png>
</file>

<file path=ppt/media/image195.png>
</file>

<file path=ppt/media/image196.png>
</file>

<file path=ppt/media/image197.png>
</file>

<file path=ppt/media/image198.png>
</file>

<file path=ppt/media/image199.png>
</file>

<file path=ppt/media/image2.png>
</file>

<file path=ppt/media/image20.png>
</file>

<file path=ppt/media/image200.png>
</file>

<file path=ppt/media/image201.png>
</file>

<file path=ppt/media/image202.png>
</file>

<file path=ppt/media/image203.png>
</file>

<file path=ppt/media/image204.png>
</file>

<file path=ppt/media/image205.png>
</file>

<file path=ppt/media/image206.png>
</file>

<file path=ppt/media/image207.png>
</file>

<file path=ppt/media/image208.png>
</file>

<file path=ppt/media/image209.png>
</file>

<file path=ppt/media/image21.png>
</file>

<file path=ppt/media/image210.png>
</file>

<file path=ppt/media/image211.png>
</file>

<file path=ppt/media/image212.png>
</file>

<file path=ppt/media/image213.png>
</file>

<file path=ppt/media/image214.png>
</file>

<file path=ppt/media/image215.png>
</file>

<file path=ppt/media/image216.png>
</file>

<file path=ppt/media/image217.png>
</file>

<file path=ppt/media/image218.png>
</file>

<file path=ppt/media/image219.png>
</file>

<file path=ppt/media/image22.png>
</file>

<file path=ppt/media/image220.png>
</file>

<file path=ppt/media/image221.png>
</file>

<file path=ppt/media/image222.png>
</file>

<file path=ppt/media/image223.png>
</file>

<file path=ppt/media/image224.png>
</file>

<file path=ppt/media/image225.png>
</file>

<file path=ppt/media/image226.png>
</file>

<file path=ppt/media/image227.png>
</file>

<file path=ppt/media/image228.png>
</file>

<file path=ppt/media/image229.png>
</file>

<file path=ppt/media/image23.png>
</file>

<file path=ppt/media/image230.png>
</file>

<file path=ppt/media/image231.png>
</file>

<file path=ppt/media/image232.png>
</file>

<file path=ppt/media/image233.png>
</file>

<file path=ppt/media/image234.png>
</file>

<file path=ppt/media/image235.png>
</file>

<file path=ppt/media/image236.png>
</file>

<file path=ppt/media/image237.png>
</file>

<file path=ppt/media/image238.png>
</file>

<file path=ppt/media/image239.png>
</file>

<file path=ppt/media/image24.png>
</file>

<file path=ppt/media/image240.png>
</file>

<file path=ppt/media/image241.png>
</file>

<file path=ppt/media/image242.png>
</file>

<file path=ppt/media/image243.png>
</file>

<file path=ppt/media/image244.png>
</file>

<file path=ppt/media/image245.png>
</file>

<file path=ppt/media/image246.png>
</file>

<file path=ppt/media/image247.png>
</file>

<file path=ppt/media/image248.png>
</file>

<file path=ppt/media/image249.png>
</file>

<file path=ppt/media/image25.png>
</file>

<file path=ppt/media/image250.png>
</file>

<file path=ppt/media/image251.png>
</file>

<file path=ppt/media/image252.png>
</file>

<file path=ppt/media/image253.png>
</file>

<file path=ppt/media/image254.png>
</file>

<file path=ppt/media/image255.png>
</file>

<file path=ppt/media/image256.png>
</file>

<file path=ppt/media/image257.png>
</file>

<file path=ppt/media/image258.png>
</file>

<file path=ppt/media/image259.png>
</file>

<file path=ppt/media/image26.png>
</file>

<file path=ppt/media/image260.png>
</file>

<file path=ppt/media/image261.png>
</file>

<file path=ppt/media/image262.png>
</file>

<file path=ppt/media/image263.png>
</file>

<file path=ppt/media/image264.png>
</file>

<file path=ppt/media/image265.png>
</file>

<file path=ppt/media/image266.png>
</file>

<file path=ppt/media/image267.png>
</file>

<file path=ppt/media/image268.png>
</file>

<file path=ppt/media/image269.png>
</file>

<file path=ppt/media/image27.png>
</file>

<file path=ppt/media/image270.png>
</file>

<file path=ppt/media/image271.png>
</file>

<file path=ppt/media/image272.png>
</file>

<file path=ppt/media/image273.png>
</file>

<file path=ppt/media/image274.png>
</file>

<file path=ppt/media/image275.png>
</file>

<file path=ppt/media/image276.png>
</file>

<file path=ppt/media/image277.png>
</file>

<file path=ppt/media/image278.png>
</file>

<file path=ppt/media/image279.png>
</file>

<file path=ppt/media/image28.png>
</file>

<file path=ppt/media/image280.png>
</file>

<file path=ppt/media/image281.png>
</file>

<file path=ppt/media/image282.png>
</file>

<file path=ppt/media/image283.png>
</file>

<file path=ppt/media/image284.png>
</file>

<file path=ppt/media/image285.png>
</file>

<file path=ppt/media/image286.png>
</file>

<file path=ppt/media/image287.png>
</file>

<file path=ppt/media/image288.png>
</file>

<file path=ppt/media/image289.png>
</file>

<file path=ppt/media/image29.png>
</file>

<file path=ppt/media/image290.png>
</file>

<file path=ppt/media/image291.png>
</file>

<file path=ppt/media/image292.png>
</file>

<file path=ppt/media/image293.png>
</file>

<file path=ppt/media/image294.png>
</file>

<file path=ppt/media/image295.png>
</file>

<file path=ppt/media/image296.png>
</file>

<file path=ppt/media/image297.png>
</file>

<file path=ppt/media/image298.png>
</file>

<file path=ppt/media/image299.png>
</file>

<file path=ppt/media/image3.png>
</file>

<file path=ppt/media/image30.png>
</file>

<file path=ppt/media/image300.png>
</file>

<file path=ppt/media/image301.png>
</file>

<file path=ppt/media/image302.png>
</file>

<file path=ppt/media/image303.png>
</file>

<file path=ppt/media/image304.png>
</file>

<file path=ppt/media/image305.png>
</file>

<file path=ppt/media/image306.png>
</file>

<file path=ppt/media/image307.png>
</file>

<file path=ppt/media/image308.png>
</file>

<file path=ppt/media/image309.png>
</file>

<file path=ppt/media/image31.png>
</file>

<file path=ppt/media/image310.png>
</file>

<file path=ppt/media/image311.png>
</file>

<file path=ppt/media/image312.png>
</file>

<file path=ppt/media/image313.png>
</file>

<file path=ppt/media/image314.png>
</file>

<file path=ppt/media/image315.png>
</file>

<file path=ppt/media/image316.png>
</file>

<file path=ppt/media/image317.png>
</file>

<file path=ppt/media/image318.png>
</file>

<file path=ppt/media/image319.png>
</file>

<file path=ppt/media/image32.png>
</file>

<file path=ppt/media/image320.png>
</file>

<file path=ppt/media/image321.png>
</file>

<file path=ppt/media/image322.png>
</file>

<file path=ppt/media/image323.png>
</file>

<file path=ppt/media/image324.png>
</file>

<file path=ppt/media/image325.png>
</file>

<file path=ppt/media/image326.png>
</file>

<file path=ppt/media/image327.png>
</file>

<file path=ppt/media/image328.png>
</file>

<file path=ppt/media/image329.png>
</file>

<file path=ppt/media/image33.png>
</file>

<file path=ppt/media/image330.png>
</file>

<file path=ppt/media/image331.png>
</file>

<file path=ppt/media/image332.png>
</file>

<file path=ppt/media/image333.png>
</file>

<file path=ppt/media/image334.png>
</file>

<file path=ppt/media/image335.png>
</file>

<file path=ppt/media/image336.png>
</file>

<file path=ppt/media/image337.png>
</file>

<file path=ppt/media/image338.png>
</file>

<file path=ppt/media/image339.png>
</file>

<file path=ppt/media/image34.png>
</file>

<file path=ppt/media/image340.png>
</file>

<file path=ppt/media/image341.png>
</file>

<file path=ppt/media/image342.png>
</file>

<file path=ppt/media/image343.png>
</file>

<file path=ppt/media/image344.png>
</file>

<file path=ppt/media/image345.png>
</file>

<file path=ppt/media/image346.png>
</file>

<file path=ppt/media/image347.png>
</file>

<file path=ppt/media/image348.png>
</file>

<file path=ppt/media/image349.png>
</file>

<file path=ppt/media/image35.png>
</file>

<file path=ppt/media/image350.png>
</file>

<file path=ppt/media/image351.png>
</file>

<file path=ppt/media/image352.png>
</file>

<file path=ppt/media/image353.png>
</file>

<file path=ppt/media/image354.png>
</file>

<file path=ppt/media/image355.png>
</file>

<file path=ppt/media/image356.png>
</file>

<file path=ppt/media/image357.png>
</file>

<file path=ppt/media/image358.png>
</file>

<file path=ppt/media/image359.png>
</file>

<file path=ppt/media/image36.png>
</file>

<file path=ppt/media/image360.png>
</file>

<file path=ppt/media/image361.png>
</file>

<file path=ppt/media/image362.png>
</file>

<file path=ppt/media/image363.png>
</file>

<file path=ppt/media/image364.png>
</file>

<file path=ppt/media/image365.png>
</file>

<file path=ppt/media/image366.png>
</file>

<file path=ppt/media/image367.png>
</file>

<file path=ppt/media/image368.png>
</file>

<file path=ppt/media/image369.png>
</file>

<file path=ppt/media/image37.png>
</file>

<file path=ppt/media/image370.png>
</file>

<file path=ppt/media/image371.png>
</file>

<file path=ppt/media/image372.png>
</file>

<file path=ppt/media/image373.png>
</file>

<file path=ppt/media/image374.png>
</file>

<file path=ppt/media/image375.png>
</file>

<file path=ppt/media/image376.png>
</file>

<file path=ppt/media/image377.png>
</file>

<file path=ppt/media/image378.png>
</file>

<file path=ppt/media/image379.png>
</file>

<file path=ppt/media/image38.png>
</file>

<file path=ppt/media/image380.png>
</file>

<file path=ppt/media/image381.png>
</file>

<file path=ppt/media/image382.png>
</file>

<file path=ppt/media/image383.png>
</file>

<file path=ppt/media/image384.png>
</file>

<file path=ppt/media/image385.png>
</file>

<file path=ppt/media/image386.png>
</file>

<file path=ppt/media/image387.png>
</file>

<file path=ppt/media/image388.png>
</file>

<file path=ppt/media/image389.png>
</file>

<file path=ppt/media/image39.png>
</file>

<file path=ppt/media/image390.png>
</file>

<file path=ppt/media/image391.png>
</file>

<file path=ppt/media/image392.png>
</file>

<file path=ppt/media/image393.png>
</file>

<file path=ppt/media/image394.png>
</file>

<file path=ppt/media/image395.png>
</file>

<file path=ppt/media/image396.png>
</file>

<file path=ppt/media/image397.png>
</file>

<file path=ppt/media/image398.png>
</file>

<file path=ppt/media/image399.png>
</file>

<file path=ppt/media/image4.png>
</file>

<file path=ppt/media/image40.png>
</file>

<file path=ppt/media/image400.png>
</file>

<file path=ppt/media/image401.png>
</file>

<file path=ppt/media/image402.png>
</file>

<file path=ppt/media/image403.png>
</file>

<file path=ppt/media/image404.png>
</file>

<file path=ppt/media/image405.png>
</file>

<file path=ppt/media/image406.png>
</file>

<file path=ppt/media/image407.png>
</file>

<file path=ppt/media/image408.png>
</file>

<file path=ppt/media/image409.png>
</file>

<file path=ppt/media/image41.png>
</file>

<file path=ppt/media/image410.png>
</file>

<file path=ppt/media/image411.png>
</file>

<file path=ppt/media/image412.png>
</file>

<file path=ppt/media/image413.png>
</file>

<file path=ppt/media/image414.png>
</file>

<file path=ppt/media/image415.png>
</file>

<file path=ppt/media/image416.png>
</file>

<file path=ppt/media/image417.png>
</file>

<file path=ppt/media/image418.png>
</file>

<file path=ppt/media/image419.png>
</file>

<file path=ppt/media/image42.png>
</file>

<file path=ppt/media/image420.png>
</file>

<file path=ppt/media/image421.png>
</file>

<file path=ppt/media/image422.png>
</file>

<file path=ppt/media/image423.png>
</file>

<file path=ppt/media/image424.png>
</file>

<file path=ppt/media/image425.png>
</file>

<file path=ppt/media/image426.png>
</file>

<file path=ppt/media/image427.png>
</file>

<file path=ppt/media/image428.png>
</file>

<file path=ppt/media/image429.png>
</file>

<file path=ppt/media/image43.png>
</file>

<file path=ppt/media/image430.png>
</file>

<file path=ppt/media/image431.png>
</file>

<file path=ppt/media/image432.png>
</file>

<file path=ppt/media/image433.png>
</file>

<file path=ppt/media/image434.png>
</file>

<file path=ppt/media/image435.png>
</file>

<file path=ppt/media/image436.png>
</file>

<file path=ppt/media/image437.png>
</file>

<file path=ppt/media/image438.png>
</file>

<file path=ppt/media/image439.png>
</file>

<file path=ppt/media/image44.png>
</file>

<file path=ppt/media/image440.png>
</file>

<file path=ppt/media/image441.png>
</file>

<file path=ppt/media/image442.png>
</file>

<file path=ppt/media/image443.png>
</file>

<file path=ppt/media/image444.png>
</file>

<file path=ppt/media/image445.png>
</file>

<file path=ppt/media/image446.png>
</file>

<file path=ppt/media/image447.png>
</file>

<file path=ppt/media/image448.png>
</file>

<file path=ppt/media/image449.png>
</file>

<file path=ppt/media/image45.png>
</file>

<file path=ppt/media/image450.png>
</file>

<file path=ppt/media/image451.png>
</file>

<file path=ppt/media/image452.png>
</file>

<file path=ppt/media/image453.png>
</file>

<file path=ppt/media/image454.png>
</file>

<file path=ppt/media/image455.png>
</file>

<file path=ppt/media/image456.png>
</file>

<file path=ppt/media/image457.png>
</file>

<file path=ppt/media/image458.png>
</file>

<file path=ppt/media/image459.png>
</file>

<file path=ppt/media/image46.png>
</file>

<file path=ppt/media/image460.png>
</file>

<file path=ppt/media/image461.png>
</file>

<file path=ppt/media/image462.png>
</file>

<file path=ppt/media/image463.png>
</file>

<file path=ppt/media/image464.png>
</file>

<file path=ppt/media/image465.png>
</file>

<file path=ppt/media/image466.png>
</file>

<file path=ppt/media/image467.png>
</file>

<file path=ppt/media/image468.png>
</file>

<file path=ppt/media/image469.png>
</file>

<file path=ppt/media/image47.png>
</file>

<file path=ppt/media/image470.png>
</file>

<file path=ppt/media/image471.png>
</file>

<file path=ppt/media/image472.png>
</file>

<file path=ppt/media/image473.png>
</file>

<file path=ppt/media/image474.png>
</file>

<file path=ppt/media/image475.png>
</file>

<file path=ppt/media/image476.png>
</file>

<file path=ppt/media/image477.png>
</file>

<file path=ppt/media/image478.png>
</file>

<file path=ppt/media/image479.png>
</file>

<file path=ppt/media/image48.png>
</file>

<file path=ppt/media/image480.png>
</file>

<file path=ppt/media/image481.png>
</file>

<file path=ppt/media/image482.png>
</file>

<file path=ppt/media/image483.png>
</file>

<file path=ppt/media/image484.png>
</file>

<file path=ppt/media/image485.png>
</file>

<file path=ppt/media/image486.png>
</file>

<file path=ppt/media/image487.png>
</file>

<file path=ppt/media/image488.png>
</file>

<file path=ppt/media/image489.png>
</file>

<file path=ppt/media/image49.png>
</file>

<file path=ppt/media/image490.png>
</file>

<file path=ppt/media/image491.png>
</file>

<file path=ppt/media/image492.png>
</file>

<file path=ppt/media/image493.png>
</file>

<file path=ppt/media/image494.png>
</file>

<file path=ppt/media/image495.png>
</file>

<file path=ppt/media/image496.png>
</file>

<file path=ppt/media/image497.png>
</file>

<file path=ppt/media/image498.png>
</file>

<file path=ppt/media/image499.png>
</file>

<file path=ppt/media/image5.png>
</file>

<file path=ppt/media/image50.png>
</file>

<file path=ppt/media/image500.png>
</file>

<file path=ppt/media/image501.png>
</file>

<file path=ppt/media/image502.png>
</file>

<file path=ppt/media/image503.png>
</file>

<file path=ppt/media/image504.png>
</file>

<file path=ppt/media/image505.png>
</file>

<file path=ppt/media/image506.png>
</file>

<file path=ppt/media/image507.png>
</file>

<file path=ppt/media/image508.png>
</file>

<file path=ppt/media/image509.png>
</file>

<file path=ppt/media/image51.png>
</file>

<file path=ppt/media/image510.png>
</file>

<file path=ppt/media/image511.png>
</file>

<file path=ppt/media/image512.png>
</file>

<file path=ppt/media/image513.png>
</file>

<file path=ppt/media/image514.png>
</file>

<file path=ppt/media/image515.png>
</file>

<file path=ppt/media/image516.png>
</file>

<file path=ppt/media/image517.png>
</file>

<file path=ppt/media/image518.png>
</file>

<file path=ppt/media/image519.png>
</file>

<file path=ppt/media/image52.png>
</file>

<file path=ppt/media/image520.png>
</file>

<file path=ppt/media/image521.png>
</file>

<file path=ppt/media/image522.png>
</file>

<file path=ppt/media/image523.png>
</file>

<file path=ppt/media/image524.png>
</file>

<file path=ppt/media/image525.png>
</file>

<file path=ppt/media/image526.png>
</file>

<file path=ppt/media/image527.png>
</file>

<file path=ppt/media/image528.png>
</file>

<file path=ppt/media/image529.png>
</file>

<file path=ppt/media/image53.png>
</file>

<file path=ppt/media/image530.png>
</file>

<file path=ppt/media/image531.png>
</file>

<file path=ppt/media/image532.png>
</file>

<file path=ppt/media/image533.png>
</file>

<file path=ppt/media/image534.png>
</file>

<file path=ppt/media/image535.png>
</file>

<file path=ppt/media/image536.png>
</file>

<file path=ppt/media/image537.png>
</file>

<file path=ppt/media/image538.png>
</file>

<file path=ppt/media/image539.png>
</file>

<file path=ppt/media/image54.png>
</file>

<file path=ppt/media/image540.png>
</file>

<file path=ppt/media/image541.png>
</file>

<file path=ppt/media/image542.png>
</file>

<file path=ppt/media/image543.png>
</file>

<file path=ppt/media/image544.png>
</file>

<file path=ppt/media/image545.png>
</file>

<file path=ppt/media/image546.png>
</file>

<file path=ppt/media/image547.png>
</file>

<file path=ppt/media/image548.png>
</file>

<file path=ppt/media/image549.png>
</file>

<file path=ppt/media/image55.png>
</file>

<file path=ppt/media/image550.png>
</file>

<file path=ppt/media/image551.png>
</file>

<file path=ppt/media/image552.png>
</file>

<file path=ppt/media/image553.png>
</file>

<file path=ppt/media/image554.png>
</file>

<file path=ppt/media/image555.png>
</file>

<file path=ppt/media/image556.png>
</file>

<file path=ppt/media/image557.png>
</file>

<file path=ppt/media/image558.png>
</file>

<file path=ppt/media/image559.png>
</file>

<file path=ppt/media/image56.png>
</file>

<file path=ppt/media/image560.png>
</file>

<file path=ppt/media/image561.png>
</file>

<file path=ppt/media/image562.png>
</file>

<file path=ppt/media/image563.png>
</file>

<file path=ppt/media/image564.png>
</file>

<file path=ppt/media/image565.png>
</file>

<file path=ppt/media/image566.png>
</file>

<file path=ppt/media/image567.png>
</file>

<file path=ppt/media/image568.png>
</file>

<file path=ppt/media/image569.png>
</file>

<file path=ppt/media/image57.png>
</file>

<file path=ppt/media/image570.png>
</file>

<file path=ppt/media/image571.png>
</file>

<file path=ppt/media/image572.png>
</file>

<file path=ppt/media/image573.png>
</file>

<file path=ppt/media/image574.png>
</file>

<file path=ppt/media/image575.png>
</file>

<file path=ppt/media/image576.png>
</file>

<file path=ppt/media/image577.png>
</file>

<file path=ppt/media/image578.png>
</file>

<file path=ppt/media/image579.png>
</file>

<file path=ppt/media/image58.png>
</file>

<file path=ppt/media/image580.png>
</file>

<file path=ppt/media/image581.png>
</file>

<file path=ppt/media/image582.png>
</file>

<file path=ppt/media/image583.png>
</file>

<file path=ppt/media/image584.png>
</file>

<file path=ppt/media/image585.png>
</file>

<file path=ppt/media/image586.png>
</file>

<file path=ppt/media/image587.png>
</file>

<file path=ppt/media/image588.png>
</file>

<file path=ppt/media/image589.png>
</file>

<file path=ppt/media/image59.png>
</file>

<file path=ppt/media/image590.png>
</file>

<file path=ppt/media/image591.png>
</file>

<file path=ppt/media/image592.png>
</file>

<file path=ppt/media/image593.png>
</file>

<file path=ppt/media/image594.png>
</file>

<file path=ppt/media/image595.png>
</file>

<file path=ppt/media/image596.png>
</file>

<file path=ppt/media/image597.png>
</file>

<file path=ppt/media/image598.png>
</file>

<file path=ppt/media/image599.png>
</file>

<file path=ppt/media/image6.png>
</file>

<file path=ppt/media/image60.png>
</file>

<file path=ppt/media/image600.png>
</file>

<file path=ppt/media/image601.png>
</file>

<file path=ppt/media/image602.png>
</file>

<file path=ppt/media/image603.png>
</file>

<file path=ppt/media/image604.png>
</file>

<file path=ppt/media/image605.png>
</file>

<file path=ppt/media/image606.png>
</file>

<file path=ppt/media/image607.png>
</file>

<file path=ppt/media/image608.png>
</file>

<file path=ppt/media/image609.png>
</file>

<file path=ppt/media/image61.png>
</file>

<file path=ppt/media/image610.png>
</file>

<file path=ppt/media/image611.png>
</file>

<file path=ppt/media/image612.png>
</file>

<file path=ppt/media/image613.png>
</file>

<file path=ppt/media/image614.png>
</file>

<file path=ppt/media/image615.png>
</file>

<file path=ppt/media/image616.png>
</file>

<file path=ppt/media/image617.png>
</file>

<file path=ppt/media/image618.png>
</file>

<file path=ppt/media/image619.png>
</file>

<file path=ppt/media/image62.png>
</file>

<file path=ppt/media/image620.png>
</file>

<file path=ppt/media/image621.png>
</file>

<file path=ppt/media/image622.png>
</file>

<file path=ppt/media/image623.png>
</file>

<file path=ppt/media/image624.png>
</file>

<file path=ppt/media/image625.png>
</file>

<file path=ppt/media/image626.png>
</file>

<file path=ppt/media/image627.png>
</file>

<file path=ppt/media/image628.png>
</file>

<file path=ppt/media/image629.png>
</file>

<file path=ppt/media/image63.png>
</file>

<file path=ppt/media/image630.png>
</file>

<file path=ppt/media/image631.png>
</file>

<file path=ppt/media/image632.png>
</file>

<file path=ppt/media/image633.png>
</file>

<file path=ppt/media/image634.png>
</file>

<file path=ppt/media/image635.png>
</file>

<file path=ppt/media/image636.png>
</file>

<file path=ppt/media/image637.png>
</file>

<file path=ppt/media/image638.png>
</file>

<file path=ppt/media/image639.png>
</file>

<file path=ppt/media/image64.png>
</file>

<file path=ppt/media/image640.png>
</file>

<file path=ppt/media/image641.png>
</file>

<file path=ppt/media/image642.png>
</file>

<file path=ppt/media/image643.png>
</file>

<file path=ppt/media/image644.png>
</file>

<file path=ppt/media/image645.png>
</file>

<file path=ppt/media/image646.png>
</file>

<file path=ppt/media/image647.png>
</file>

<file path=ppt/media/image648.png>
</file>

<file path=ppt/media/image649.png>
</file>

<file path=ppt/media/image65.png>
</file>

<file path=ppt/media/image650.png>
</file>

<file path=ppt/media/image651.png>
</file>

<file path=ppt/media/image652.png>
</file>

<file path=ppt/media/image653.png>
</file>

<file path=ppt/media/image654.png>
</file>

<file path=ppt/media/image655.png>
</file>

<file path=ppt/media/image656.png>
</file>

<file path=ppt/media/image657.png>
</file>

<file path=ppt/media/image658.png>
</file>

<file path=ppt/media/image659.png>
</file>

<file path=ppt/media/image66.png>
</file>

<file path=ppt/media/image660.png>
</file>

<file path=ppt/media/image661.png>
</file>

<file path=ppt/media/image662.png>
</file>

<file path=ppt/media/image663.png>
</file>

<file path=ppt/media/image664.png>
</file>

<file path=ppt/media/image665.png>
</file>

<file path=ppt/media/image666.png>
</file>

<file path=ppt/media/image667.png>
</file>

<file path=ppt/media/image668.png>
</file>

<file path=ppt/media/image669.png>
</file>

<file path=ppt/media/image67.png>
</file>

<file path=ppt/media/image670.png>
</file>

<file path=ppt/media/image671.png>
</file>

<file path=ppt/media/image672.png>
</file>

<file path=ppt/media/image673.png>
</file>

<file path=ppt/media/image674.png>
</file>

<file path=ppt/media/image675.png>
</file>

<file path=ppt/media/image676.png>
</file>

<file path=ppt/media/image677.png>
</file>

<file path=ppt/media/image678.png>
</file>

<file path=ppt/media/image679.png>
</file>

<file path=ppt/media/image68.png>
</file>

<file path=ppt/media/image680.png>
</file>

<file path=ppt/media/image681.png>
</file>

<file path=ppt/media/image682.png>
</file>

<file path=ppt/media/image683.png>
</file>

<file path=ppt/media/image684.png>
</file>

<file path=ppt/media/image685.png>
</file>

<file path=ppt/media/image686.png>
</file>

<file path=ppt/media/image687.png>
</file>

<file path=ppt/media/image688.png>
</file>

<file path=ppt/media/image689.png>
</file>

<file path=ppt/media/image69.png>
</file>

<file path=ppt/media/image690.png>
</file>

<file path=ppt/media/image691.png>
</file>

<file path=ppt/media/image692.png>
</file>

<file path=ppt/media/image693.png>
</file>

<file path=ppt/media/image694.png>
</file>

<file path=ppt/media/image695.png>
</file>

<file path=ppt/media/image696.png>
</file>

<file path=ppt/media/image697.png>
</file>

<file path=ppt/media/image698.png>
</file>

<file path=ppt/media/image699.png>
</file>

<file path=ppt/media/image7.png>
</file>

<file path=ppt/media/image70.png>
</file>

<file path=ppt/media/image700.png>
</file>

<file path=ppt/media/image701.png>
</file>

<file path=ppt/media/image702.png>
</file>

<file path=ppt/media/image703.png>
</file>

<file path=ppt/media/image704.png>
</file>

<file path=ppt/media/image705.png>
</file>

<file path=ppt/media/image706.png>
</file>

<file path=ppt/media/image707.png>
</file>

<file path=ppt/media/image708.png>
</file>

<file path=ppt/media/image709.png>
</file>

<file path=ppt/media/image71.png>
</file>

<file path=ppt/media/image710.png>
</file>

<file path=ppt/media/image711.png>
</file>

<file path=ppt/media/image712.png>
</file>

<file path=ppt/media/image713.png>
</file>

<file path=ppt/media/image714.png>
</file>

<file path=ppt/media/image715.png>
</file>

<file path=ppt/media/image716.png>
</file>

<file path=ppt/media/image717.png>
</file>

<file path=ppt/media/image718.png>
</file>

<file path=ppt/media/image719.png>
</file>

<file path=ppt/media/image72.png>
</file>

<file path=ppt/media/image720.png>
</file>

<file path=ppt/media/image721.png>
</file>

<file path=ppt/media/image722.png>
</file>

<file path=ppt/media/image723.png>
</file>

<file path=ppt/media/image724.png>
</file>

<file path=ppt/media/image725.png>
</file>

<file path=ppt/media/image726.png>
</file>

<file path=ppt/media/image727.png>
</file>

<file path=ppt/media/image728.png>
</file>

<file path=ppt/media/image729.png>
</file>

<file path=ppt/media/image73.png>
</file>

<file path=ppt/media/image730.png>
</file>

<file path=ppt/media/image731.png>
</file>

<file path=ppt/media/image732.png>
</file>

<file path=ppt/media/image733.png>
</file>

<file path=ppt/media/image734.png>
</file>

<file path=ppt/media/image735.png>
</file>

<file path=ppt/media/image736.png>
</file>

<file path=ppt/media/image737.png>
</file>

<file path=ppt/media/image738.png>
</file>

<file path=ppt/media/image739.png>
</file>

<file path=ppt/media/image74.png>
</file>

<file path=ppt/media/image740.png>
</file>

<file path=ppt/media/image741.png>
</file>

<file path=ppt/media/image742.png>
</file>

<file path=ppt/media/image743.png>
</file>

<file path=ppt/media/image744.png>
</file>

<file path=ppt/media/image745.png>
</file>

<file path=ppt/media/image746.png>
</file>

<file path=ppt/media/image747.png>
</file>

<file path=ppt/media/image748.png>
</file>

<file path=ppt/media/image749.png>
</file>

<file path=ppt/media/image75.png>
</file>

<file path=ppt/media/image750.png>
</file>

<file path=ppt/media/image751.png>
</file>

<file path=ppt/media/image752.png>
</file>

<file path=ppt/media/image753.png>
</file>

<file path=ppt/media/image754.png>
</file>

<file path=ppt/media/image755.png>
</file>

<file path=ppt/media/image756.png>
</file>

<file path=ppt/media/image757.png>
</file>

<file path=ppt/media/image758.png>
</file>

<file path=ppt/media/image759.png>
</file>

<file path=ppt/media/image76.png>
</file>

<file path=ppt/media/image760.png>
</file>

<file path=ppt/media/image761.png>
</file>

<file path=ppt/media/image762.png>
</file>

<file path=ppt/media/image763.png>
</file>

<file path=ppt/media/image764.png>
</file>

<file path=ppt/media/image765.png>
</file>

<file path=ppt/media/image766.png>
</file>

<file path=ppt/media/image767.png>
</file>

<file path=ppt/media/image768.png>
</file>

<file path=ppt/media/image769.png>
</file>

<file path=ppt/media/image77.png>
</file>

<file path=ppt/media/image770.png>
</file>

<file path=ppt/media/image771.png>
</file>

<file path=ppt/media/image772.png>
</file>

<file path=ppt/media/image773.png>
</file>

<file path=ppt/media/image774.png>
</file>

<file path=ppt/media/image775.png>
</file>

<file path=ppt/media/image776.png>
</file>

<file path=ppt/media/image777.png>
</file>

<file path=ppt/media/image778.png>
</file>

<file path=ppt/media/image779.png>
</file>

<file path=ppt/media/image78.png>
</file>

<file path=ppt/media/image780.png>
</file>

<file path=ppt/media/image781.png>
</file>

<file path=ppt/media/image782.png>
</file>

<file path=ppt/media/image783.png>
</file>

<file path=ppt/media/image784.png>
</file>

<file path=ppt/media/image785.png>
</file>

<file path=ppt/media/image786.png>
</file>

<file path=ppt/media/image787.png>
</file>

<file path=ppt/media/image788.png>
</file>

<file path=ppt/media/image789.png>
</file>

<file path=ppt/media/image79.png>
</file>

<file path=ppt/media/image790.png>
</file>

<file path=ppt/media/image791.png>
</file>

<file path=ppt/media/image792.png>
</file>

<file path=ppt/media/image793.png>
</file>

<file path=ppt/media/image794.png>
</file>

<file path=ppt/media/image795.png>
</file>

<file path=ppt/media/image796.png>
</file>

<file path=ppt/media/image797.png>
</file>

<file path=ppt/media/image798.png>
</file>

<file path=ppt/media/image799.png>
</file>

<file path=ppt/media/image8.png>
</file>

<file path=ppt/media/image80.png>
</file>

<file path=ppt/media/image800.png>
</file>

<file path=ppt/media/image801.png>
</file>

<file path=ppt/media/image802.png>
</file>

<file path=ppt/media/image803.png>
</file>

<file path=ppt/media/image804.png>
</file>

<file path=ppt/media/image805.png>
</file>

<file path=ppt/media/image806.png>
</file>

<file path=ppt/media/image807.png>
</file>

<file path=ppt/media/image808.png>
</file>

<file path=ppt/media/image809.png>
</file>

<file path=ppt/media/image81.png>
</file>

<file path=ppt/media/image810.png>
</file>

<file path=ppt/media/image811.png>
</file>

<file path=ppt/media/image812.png>
</file>

<file path=ppt/media/image813.png>
</file>

<file path=ppt/media/image814.png>
</file>

<file path=ppt/media/image815.png>
</file>

<file path=ppt/media/image816.png>
</file>

<file path=ppt/media/image817.png>
</file>

<file path=ppt/media/image818.png>
</file>

<file path=ppt/media/image819.png>
</file>

<file path=ppt/media/image82.png>
</file>

<file path=ppt/media/image820.png>
</file>

<file path=ppt/media/image821.png>
</file>

<file path=ppt/media/image822.png>
</file>

<file path=ppt/media/image823.png>
</file>

<file path=ppt/media/image824.png>
</file>

<file path=ppt/media/image825.png>
</file>

<file path=ppt/media/image826.png>
</file>

<file path=ppt/media/image827.png>
</file>

<file path=ppt/media/image828.png>
</file>

<file path=ppt/media/image829.png>
</file>

<file path=ppt/media/image83.png>
</file>

<file path=ppt/media/image830.png>
</file>

<file path=ppt/media/image831.png>
</file>

<file path=ppt/media/image832.png>
</file>

<file path=ppt/media/image833.png>
</file>

<file path=ppt/media/image834.png>
</file>

<file path=ppt/media/image835.png>
</file>

<file path=ppt/media/image836.png>
</file>

<file path=ppt/media/image837.png>
</file>

<file path=ppt/media/image838.png>
</file>

<file path=ppt/media/image839.png>
</file>

<file path=ppt/media/image84.png>
</file>

<file path=ppt/media/image840.png>
</file>

<file path=ppt/media/image841.png>
</file>

<file path=ppt/media/image842.png>
</file>

<file path=ppt/media/image843.png>
</file>

<file path=ppt/media/image844.png>
</file>

<file path=ppt/media/image845.png>
</file>

<file path=ppt/media/image846.png>
</file>

<file path=ppt/media/image847.png>
</file>

<file path=ppt/media/image848.png>
</file>

<file path=ppt/media/image849.png>
</file>

<file path=ppt/media/image85.png>
</file>

<file path=ppt/media/image850.png>
</file>

<file path=ppt/media/image851.png>
</file>

<file path=ppt/media/image852.png>
</file>

<file path=ppt/media/image853.png>
</file>

<file path=ppt/media/image854.png>
</file>

<file path=ppt/media/image855.png>
</file>

<file path=ppt/media/image856.png>
</file>

<file path=ppt/media/image857.png>
</file>

<file path=ppt/media/image858.png>
</file>

<file path=ppt/media/image859.png>
</file>

<file path=ppt/media/image86.png>
</file>

<file path=ppt/media/image860.png>
</file>

<file path=ppt/media/image861.png>
</file>

<file path=ppt/media/image862.png>
</file>

<file path=ppt/media/image863.png>
</file>

<file path=ppt/media/image864.png>
</file>

<file path=ppt/media/image865.png>
</file>

<file path=ppt/media/image866.png>
</file>

<file path=ppt/media/image867.png>
</file>

<file path=ppt/media/image868.png>
</file>

<file path=ppt/media/image869.png>
</file>

<file path=ppt/media/image87.png>
</file>

<file path=ppt/media/image870.png>
</file>

<file path=ppt/media/image871.png>
</file>

<file path=ppt/media/image872.png>
</file>

<file path=ppt/media/image873.png>
</file>

<file path=ppt/media/image874.png>
</file>

<file path=ppt/media/image875.png>
</file>

<file path=ppt/media/image876.png>
</file>

<file path=ppt/media/image877.png>
</file>

<file path=ppt/media/image878.png>
</file>

<file path=ppt/media/image879.png>
</file>

<file path=ppt/media/image88.png>
</file>

<file path=ppt/media/image880.png>
</file>

<file path=ppt/media/image881.png>
</file>

<file path=ppt/media/image882.png>
</file>

<file path=ppt/media/image883.png>
</file>

<file path=ppt/media/image884.png>
</file>

<file path=ppt/media/image885.png>
</file>

<file path=ppt/media/image886.png>
</file>

<file path=ppt/media/image887.png>
</file>

<file path=ppt/media/image888.png>
</file>

<file path=ppt/media/image889.png>
</file>

<file path=ppt/media/image89.png>
</file>

<file path=ppt/media/image890.png>
</file>

<file path=ppt/media/image891.png>
</file>

<file path=ppt/media/image892.png>
</file>

<file path=ppt/media/image893.png>
</file>

<file path=ppt/media/image894.png>
</file>

<file path=ppt/media/image895.png>
</file>

<file path=ppt/media/image896.png>
</file>

<file path=ppt/media/image897.png>
</file>

<file path=ppt/media/image898.png>
</file>

<file path=ppt/media/image899.png>
</file>

<file path=ppt/media/image9.png>
</file>

<file path=ppt/media/image90.png>
</file>

<file path=ppt/media/image900.png>
</file>

<file path=ppt/media/image901.png>
</file>

<file path=ppt/media/image902.png>
</file>

<file path=ppt/media/image903.png>
</file>

<file path=ppt/media/image904.png>
</file>

<file path=ppt/media/image905.png>
</file>

<file path=ppt/media/image906.png>
</file>

<file path=ppt/media/image907.png>
</file>

<file path=ppt/media/image908.png>
</file>

<file path=ppt/media/image909.png>
</file>

<file path=ppt/media/image91.png>
</file>

<file path=ppt/media/image910.png>
</file>

<file path=ppt/media/image911.png>
</file>

<file path=ppt/media/image912.png>
</file>

<file path=ppt/media/image913.png>
</file>

<file path=ppt/media/image914.png>
</file>

<file path=ppt/media/image915.png>
</file>

<file path=ppt/media/image916.png>
</file>

<file path=ppt/media/image917.png>
</file>

<file path=ppt/media/image918.png>
</file>

<file path=ppt/media/image919.png>
</file>

<file path=ppt/media/image92.png>
</file>

<file path=ppt/media/image920.png>
</file>

<file path=ppt/media/image921.png>
</file>

<file path=ppt/media/image922.png>
</file>

<file path=ppt/media/image923.png>
</file>

<file path=ppt/media/image924.png>
</file>

<file path=ppt/media/image925.png>
</file>

<file path=ppt/media/image926.png>
</file>

<file path=ppt/media/image927.png>
</file>

<file path=ppt/media/image928.png>
</file>

<file path=ppt/media/image929.png>
</file>

<file path=ppt/media/image93.png>
</file>

<file path=ppt/media/image930.png>
</file>

<file path=ppt/media/image931.png>
</file>

<file path=ppt/media/image932.png>
</file>

<file path=ppt/media/image933.png>
</file>

<file path=ppt/media/image934.png>
</file>

<file path=ppt/media/image935.png>
</file>

<file path=ppt/media/image936.png>
</file>

<file path=ppt/media/image937.png>
</file>

<file path=ppt/media/image938.png>
</file>

<file path=ppt/media/image939.png>
</file>

<file path=ppt/media/image94.png>
</file>

<file path=ppt/media/image940.png>
</file>

<file path=ppt/media/image941.png>
</file>

<file path=ppt/media/image942.png>
</file>

<file path=ppt/media/image943.png>
</file>

<file path=ppt/media/image944.png>
</file>

<file path=ppt/media/image945.png>
</file>

<file path=ppt/media/image946.png>
</file>

<file path=ppt/media/image947.png>
</file>

<file path=ppt/media/image948.png>
</file>

<file path=ppt/media/image949.png>
</file>

<file path=ppt/media/image95.png>
</file>

<file path=ppt/media/image950.png>
</file>

<file path=ppt/media/image951.png>
</file>

<file path=ppt/media/image952.png>
</file>

<file path=ppt/media/image953.png>
</file>

<file path=ppt/media/image954.png>
</file>

<file path=ppt/media/image955.png>
</file>

<file path=ppt/media/image956.png>
</file>

<file path=ppt/media/image957.png>
</file>

<file path=ppt/media/image958.png>
</file>

<file path=ppt/media/image959.png>
</file>

<file path=ppt/media/image96.png>
</file>

<file path=ppt/media/image960.png>
</file>

<file path=ppt/media/image961.png>
</file>

<file path=ppt/media/image962.png>
</file>

<file path=ppt/media/image963.png>
</file>

<file path=ppt/media/image964.png>
</file>

<file path=ppt/media/image965.png>
</file>

<file path=ppt/media/image966.png>
</file>

<file path=ppt/media/image967.png>
</file>

<file path=ppt/media/image968.png>
</file>

<file path=ppt/media/image969.png>
</file>

<file path=ppt/media/image97.png>
</file>

<file path=ppt/media/image970.png>
</file>

<file path=ppt/media/image971.png>
</file>

<file path=ppt/media/image972.png>
</file>

<file path=ppt/media/image973.png>
</file>

<file path=ppt/media/image974.png>
</file>

<file path=ppt/media/image975.png>
</file>

<file path=ppt/media/image976.png>
</file>

<file path=ppt/media/image977.png>
</file>

<file path=ppt/media/image978.png>
</file>

<file path=ppt/media/image979.png>
</file>

<file path=ppt/media/image98.png>
</file>

<file path=ppt/media/image980.png>
</file>

<file path=ppt/media/image981.png>
</file>

<file path=ppt/media/image982.png>
</file>

<file path=ppt/media/image983.png>
</file>

<file path=ppt/media/image984.png>
</file>

<file path=ppt/media/image985.png>
</file>

<file path=ppt/media/image986.png>
</file>

<file path=ppt/media/image987.png>
</file>

<file path=ppt/media/image988.png>
</file>

<file path=ppt/media/image989.png>
</file>

<file path=ppt/media/image99.png>
</file>

<file path=ppt/media/image990.png>
</file>

<file path=ppt/media/image991.png>
</file>

<file path=ppt/media/image992.png>
</file>

<file path=ppt/media/image993.png>
</file>

<file path=ppt/media/image994.png>
</file>

<file path=ppt/media/image995.png>
</file>

<file path=ppt/media/image996.png>
</file>

<file path=ppt/media/image997.png>
</file>

<file path=ppt/media/image998.png>
</file>

<file path=ppt/media/image99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76.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3.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74.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7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Shape 122"/>
          <p:cNvSpPr/>
          <p:nvPr>
            <p:ph type="sldImg"/>
          </p:nvPr>
        </p:nvSpPr>
        <p:spPr>
          <a:prstGeom prst="rect">
            <a:avLst/>
          </a:prstGeom>
        </p:spPr>
        <p:txBody>
          <a:bodyPr/>
          <a:lstStyle/>
          <a:p>
            <a:pPr/>
          </a:p>
        </p:txBody>
      </p:sp>
      <p:sp>
        <p:nvSpPr>
          <p:cNvPr id="123" name="Shape 123"/>
          <p:cNvSpPr/>
          <p:nvPr>
            <p:ph type="body" sz="quarter" idx="1"/>
          </p:nvPr>
        </p:nvSpPr>
        <p:spPr>
          <a:prstGeom prst="rect">
            <a:avLst/>
          </a:prstGeom>
        </p:spPr>
        <p:txBody>
          <a:bodyPr/>
          <a:lstStyle/>
          <a:p>
            <a:pPr/>
            <a:r>
              <a:t>Time to talk about the union find also known as the disjoint set, my favourite data structure of all time! This is the first video is a series of videos concerning the union find.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6" name="Shape 2406"/>
          <p:cNvSpPr/>
          <p:nvPr>
            <p:ph type="sldImg"/>
          </p:nvPr>
        </p:nvSpPr>
        <p:spPr>
          <a:prstGeom prst="rect">
            <a:avLst/>
          </a:prstGeom>
        </p:spPr>
        <p:txBody>
          <a:bodyPr/>
          <a:lstStyle/>
          <a:p>
            <a:pPr/>
          </a:p>
        </p:txBody>
      </p:sp>
      <p:sp>
        <p:nvSpPr>
          <p:cNvPr id="2407" name="Shape 2407"/>
          <p:cNvSpPr/>
          <p:nvPr>
            <p:ph type="body" sz="quarter" idx="1"/>
          </p:nvPr>
        </p:nvSpPr>
        <p:spPr>
          <a:prstGeom prst="rect">
            <a:avLst/>
          </a:prstGeom>
        </p:spPr>
        <p:txBody>
          <a:bodyPr/>
          <a:lstStyle/>
          <a:p>
            <a:pPr/>
            <a:r>
              <a:t>So either set the value at index 4 to be nine or the value at index 9 to be 4, I think I will do the latter, but it really doesn’t matter. In general I merge the smaller group into the larger group.</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33" name="Shape 4133"/>
          <p:cNvSpPr/>
          <p:nvPr>
            <p:ph type="sldImg"/>
          </p:nvPr>
        </p:nvSpPr>
        <p:spPr>
          <a:prstGeom prst="rect">
            <a:avLst/>
          </a:prstGeom>
        </p:spPr>
        <p:txBody>
          <a:bodyPr/>
          <a:lstStyle/>
          <a:p>
            <a:pPr/>
          </a:p>
        </p:txBody>
      </p:sp>
      <p:sp>
        <p:nvSpPr>
          <p:cNvPr id="4134" name="Shape 4134"/>
          <p:cNvSpPr/>
          <p:nvPr>
            <p:ph type="body" sz="quarter" idx="1"/>
          </p:nvPr>
        </p:nvSpPr>
        <p:spPr>
          <a:prstGeom prst="rect">
            <a:avLst/>
          </a:prstGeom>
        </p:spPr>
        <p:txBody>
          <a:bodyPr/>
          <a:lstStyle/>
          <a:p>
            <a:pPr/>
            <a:r>
              <a:t>Let’s talk about path compression, this is the operation which makes the union find one of the most remarkable data structures because it’s how the union find gets to boast in its efficiency.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72" name="Shape 4172"/>
          <p:cNvSpPr/>
          <p:nvPr>
            <p:ph type="sldImg"/>
          </p:nvPr>
        </p:nvSpPr>
        <p:spPr>
          <a:prstGeom prst="rect">
            <a:avLst/>
          </a:prstGeom>
        </p:spPr>
        <p:txBody>
          <a:bodyPr/>
          <a:lstStyle/>
          <a:p>
            <a:pPr/>
          </a:p>
        </p:txBody>
      </p:sp>
      <p:sp>
        <p:nvSpPr>
          <p:cNvPr id="4173" name="Shape 4173"/>
          <p:cNvSpPr/>
          <p:nvPr>
            <p:ph type="body" sz="quarter" idx="1"/>
          </p:nvPr>
        </p:nvSpPr>
        <p:spPr>
          <a:prstGeom prst="rect">
            <a:avLst/>
          </a:prstGeom>
        </p:spPr>
        <p:txBody>
          <a:bodyPr/>
          <a:lstStyle/>
          <a:p>
            <a:pPr/>
            <a:r>
              <a:t>Here is a hypothetical Union Find after some sequence of operations, I say this is hypothetical because with path compression I don’t think this structure is impossible to achieve, but nonetheless it illustrates a good situation. So what we want to do is unify E and L, and with path compression this is what would happen.</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2" name="Shape 4212"/>
          <p:cNvSpPr/>
          <p:nvPr>
            <p:ph type="sldImg"/>
          </p:nvPr>
        </p:nvSpPr>
        <p:spPr>
          <a:prstGeom prst="rect">
            <a:avLst/>
          </a:prstGeom>
        </p:spPr>
        <p:txBody>
          <a:bodyPr/>
          <a:lstStyle/>
          <a:p>
            <a:pPr/>
          </a:p>
        </p:txBody>
      </p:sp>
      <p:sp>
        <p:nvSpPr>
          <p:cNvPr id="4213" name="Shape 4213"/>
          <p:cNvSpPr/>
          <p:nvPr>
            <p:ph type="body" sz="quarter" idx="1"/>
          </p:nvPr>
        </p:nvSpPr>
        <p:spPr>
          <a:prstGeom prst="rect">
            <a:avLst/>
          </a:prstGeom>
        </p:spPr>
        <p:txBody>
          <a:bodyPr/>
          <a:lstStyle/>
          <a:p>
            <a:pPr/>
            <a:r>
              <a:t>First we would start at E and find its root, the purple nodes indicate a pointer by the way.</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17" name="Shape 6317"/>
          <p:cNvSpPr/>
          <p:nvPr>
            <p:ph type="sldImg"/>
          </p:nvPr>
        </p:nvSpPr>
        <p:spPr>
          <a:prstGeom prst="rect">
            <a:avLst/>
          </a:prstGeom>
        </p:spPr>
        <p:txBody>
          <a:bodyPr/>
          <a:lstStyle/>
          <a:p>
            <a:pPr/>
          </a:p>
        </p:txBody>
      </p:sp>
      <p:sp>
        <p:nvSpPr>
          <p:cNvPr id="6318" name="Shape 6318"/>
          <p:cNvSpPr/>
          <p:nvPr>
            <p:ph type="body" sz="quarter" idx="1"/>
          </p:nvPr>
        </p:nvSpPr>
        <p:spPr>
          <a:prstGeom prst="rect">
            <a:avLst/>
          </a:prstGeom>
        </p:spPr>
        <p:txBody>
          <a:bodyPr/>
          <a:lstStyle/>
          <a:p>
            <a:pPr/>
            <a:r>
              <a:t>So eventually as many union operations are done the structure of the union find will stabilize, and will in fact stabilize very very quickly.</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Suppose we have a bunch of magnets, those would be the grey rectangles you see on the screen. Now further suppose the magnets have a very high attraction to each other, meaning they want to merge together into some configuration.</a:t>
            </a:r>
          </a:p>
          <a:p>
            <a:pPr/>
          </a:p>
          <a:p>
            <a:pPr/>
            <a:r>
              <a:t>Once two magnets touch each other they are bound to each other and the attraction force is too strong to separate them. If we wanted to keep track of which magnet belongs to which magnet group as the merging is happening we could use a union find. However first we have to label the magnets to identify them.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a:p>
        </p:txBody>
      </p:sp>
      <p:sp>
        <p:nvSpPr>
          <p:cNvPr id="168" name="Shape 168"/>
          <p:cNvSpPr/>
          <p:nvPr>
            <p:ph type="body" sz="quarter" idx="1"/>
          </p:nvPr>
        </p:nvSpPr>
        <p:spPr>
          <a:prstGeom prst="rect">
            <a:avLst/>
          </a:prstGeom>
        </p:spPr>
        <p:txBody>
          <a:bodyPr/>
          <a:lstStyle/>
          <a:p>
            <a:pPr/>
            <a:r>
              <a:t>So now if we start combining magnets I would say magnets 6 &amp; 8 have the highest attraction since they’re the closest to one another</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Now perhaps magnets 3 and 4 are highly attracted to each other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2" name="Shape 642"/>
          <p:cNvSpPr/>
          <p:nvPr>
            <p:ph type="sldImg"/>
          </p:nvPr>
        </p:nvSpPr>
        <p:spPr>
          <a:prstGeom prst="rect">
            <a:avLst/>
          </a:prstGeom>
        </p:spPr>
        <p:txBody>
          <a:bodyPr/>
          <a:lstStyle/>
          <a:p>
            <a:pPr/>
          </a:p>
        </p:txBody>
      </p:sp>
      <p:sp>
        <p:nvSpPr>
          <p:cNvPr id="643" name="Shape 643"/>
          <p:cNvSpPr/>
          <p:nvPr>
            <p:ph type="body" sz="quarter" idx="1"/>
          </p:nvPr>
        </p:nvSpPr>
        <p:spPr>
          <a:prstGeom prst="rect">
            <a:avLst/>
          </a:prstGeom>
        </p:spPr>
        <p:txBody>
          <a:bodyPr/>
          <a:lstStyle/>
          <a:p>
            <a:pPr/>
          </a:p>
          <a:p>
            <a:pPr/>
            <a:r>
              <a:t>Network Connectivity: are two vertices in a graph connected through a series of edges?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7" name="Shape 857"/>
          <p:cNvSpPr/>
          <p:nvPr>
            <p:ph type="sldImg"/>
          </p:nvPr>
        </p:nvSpPr>
        <p:spPr>
          <a:prstGeom prst="rect">
            <a:avLst/>
          </a:prstGeom>
        </p:spPr>
        <p:txBody>
          <a:bodyPr/>
          <a:lstStyle/>
          <a:p>
            <a:pPr/>
          </a:p>
        </p:txBody>
      </p:sp>
      <p:sp>
        <p:nvSpPr>
          <p:cNvPr id="858" name="Shape 858"/>
          <p:cNvSpPr/>
          <p:nvPr>
            <p:ph type="body" sz="quarter" idx="1"/>
          </p:nvPr>
        </p:nvSpPr>
        <p:spPr>
          <a:prstGeom prst="rect">
            <a:avLst/>
          </a:prstGeom>
        </p:spPr>
        <p:txBody>
          <a:bodyPr/>
          <a:lstStyle/>
          <a:p>
            <a:pPr/>
            <a:r>
              <a:t>Ok so first we sort all the edges by edge weight, this can be seen on the left. Next we start processing the edges one at a time starting from the smallest edge.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7" name="Shape 2187"/>
          <p:cNvSpPr/>
          <p:nvPr>
            <p:ph type="sldImg"/>
          </p:nvPr>
        </p:nvSpPr>
        <p:spPr>
          <a:prstGeom prst="rect">
            <a:avLst/>
          </a:prstGeom>
        </p:spPr>
        <p:txBody>
          <a:bodyPr/>
          <a:lstStyle/>
          <a:p>
            <a:pPr/>
          </a:p>
        </p:txBody>
      </p:sp>
      <p:sp>
        <p:nvSpPr>
          <p:cNvPr id="2188" name="Shape 2188"/>
          <p:cNvSpPr/>
          <p:nvPr>
            <p:ph type="body" sz="quarter" idx="1"/>
          </p:nvPr>
        </p:nvSpPr>
        <p:spPr>
          <a:prstGeom prst="rect">
            <a:avLst/>
          </a:prstGeom>
        </p:spPr>
        <p:txBody>
          <a:bodyPr/>
          <a:lstStyle/>
          <a:p>
            <a:pPr/>
            <a:r>
              <a:t>…</a:t>
            </a:r>
          </a:p>
          <a:p>
            <a:pPr/>
            <a:r>
              <a:t>Store these mappings in some sort of mapping object such as a hash table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5" name="Shape 2195"/>
          <p:cNvSpPr/>
          <p:nvPr>
            <p:ph type="sldImg"/>
          </p:nvPr>
        </p:nvSpPr>
        <p:spPr>
          <a:prstGeom prst="rect">
            <a:avLst/>
          </a:prstGeom>
        </p:spPr>
        <p:txBody>
          <a:bodyPr/>
          <a:lstStyle/>
          <a:p>
            <a:pPr/>
          </a:p>
        </p:txBody>
      </p:sp>
      <p:sp>
        <p:nvSpPr>
          <p:cNvPr id="2196" name="Shape 2196"/>
          <p:cNvSpPr/>
          <p:nvPr>
            <p:ph type="body" sz="quarter" idx="1"/>
          </p:nvPr>
        </p:nvSpPr>
        <p:spPr>
          <a:prstGeom prst="rect">
            <a:avLst/>
          </a:prstGeom>
        </p:spPr>
        <p:txBody>
          <a:bodyPr/>
          <a:lstStyle/>
          <a:p>
            <a:pPr/>
            <a:r>
              <a:t>Read Slide.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0" name="Shape 2300"/>
          <p:cNvSpPr/>
          <p:nvPr>
            <p:ph type="sldImg"/>
          </p:nvPr>
        </p:nvSpPr>
        <p:spPr>
          <a:prstGeom prst="rect">
            <a:avLst/>
          </a:prstGeom>
        </p:spPr>
        <p:txBody>
          <a:bodyPr/>
          <a:lstStyle/>
          <a:p>
            <a:pPr/>
          </a:p>
        </p:txBody>
      </p:sp>
      <p:sp>
        <p:nvSpPr>
          <p:cNvPr id="2301" name="Shape 2301"/>
          <p:cNvSpPr/>
          <p:nvPr>
            <p:ph type="body" sz="quarter" idx="1"/>
          </p:nvPr>
        </p:nvSpPr>
        <p:spPr>
          <a:prstGeom prst="rect">
            <a:avLst/>
          </a:prstGeom>
        </p:spPr>
        <p:txBody>
          <a:bodyPr/>
          <a:lstStyle/>
          <a:p>
            <a:pPr/>
            <a:r>
              <a:t>Describe slide.</a:t>
            </a:r>
          </a:p>
          <a:p>
            <a:pPr/>
          </a:p>
          <a:p>
            <a:pPr/>
            <a:r>
              <a:t>Remark that to begin we assigned the value in the array to be the index. This is because originally every node maps to itself.</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1270000" y="6362700"/>
            <a:ext cx="10464800" cy="469900"/>
          </a:xfrm>
          <a:prstGeom prst="rect">
            <a:avLst/>
          </a:prstGeom>
        </p:spPr>
        <p:txBody>
          <a:bodyPr anchor="t">
            <a:spAutoFit/>
          </a:bodyPr>
          <a:lstStyle>
            <a:lvl1pPr marL="0" indent="0" algn="ctr">
              <a:spcBef>
                <a:spcPts val="0"/>
              </a:spcBef>
              <a:buSzTx/>
              <a:buNone/>
              <a:defRPr i="1" sz="2400">
                <a:latin typeface="+mn-lt"/>
                <a:ea typeface="+mn-ea"/>
                <a:cs typeface="+mn-cs"/>
                <a:sym typeface="Helvetica Light"/>
              </a:defRPr>
            </a:lvl1pPr>
          </a:lstStyle>
          <a:p>
            <a:pPr/>
            <a:r>
              <a:t>–Johnny Appleseed</a:t>
            </a:r>
          </a:p>
        </p:txBody>
      </p:sp>
      <p:sp>
        <p:nvSpPr>
          <p:cNvPr id="94" name="“Type a quote here.”"/>
          <p:cNvSpPr txBox="1"/>
          <p:nvPr>
            <p:ph type="body" sz="quarter" idx="22"/>
          </p:nvPr>
        </p:nvSpPr>
        <p:spPr>
          <a:xfrm>
            <a:off x="1270000" y="4267200"/>
            <a:ext cx="10464800" cy="685800"/>
          </a:xfrm>
          <a:prstGeom prst="rect">
            <a:avLst/>
          </a:prstGeom>
        </p:spPr>
        <p:txBody>
          <a:bodyPr>
            <a:spAutoFit/>
          </a:bodyPr>
          <a:lstStyle>
            <a:lvl1pPr marL="0" indent="0" algn="ctr">
              <a:spcBef>
                <a:spcPts val="0"/>
              </a:spcBef>
              <a:buSzTx/>
              <a:buNone/>
              <a:defRPr>
                <a:latin typeface="+mn-lt"/>
                <a:ea typeface="+mn-ea"/>
                <a:cs typeface="+mn-cs"/>
                <a:sym typeface="Helvetica Light"/>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932781" y="-12700"/>
            <a:ext cx="16551777" cy="11034518"/>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647700" y="495300"/>
            <a:ext cx="12369801" cy="6142538"/>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lstStyle/>
          <a:p>
            <a:pPr/>
            <a:r>
              <a:t>Title Text</a:t>
            </a:r>
          </a:p>
        </p:txBody>
      </p:sp>
      <p:sp>
        <p:nvSpPr>
          <p:cNvPr id="22" name="Body Level One…"/>
          <p:cNvSpPr txBox="1"/>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atin typeface="+mn-lt"/>
                <a:ea typeface="+mn-ea"/>
                <a:cs typeface="+mn-cs"/>
                <a:sym typeface="Helvetica Light"/>
              </a:defRPr>
            </a:lvl1pPr>
            <a:lvl2pPr marL="0" indent="228600" algn="ctr">
              <a:spcBef>
                <a:spcPts val="0"/>
              </a:spcBef>
              <a:buSzTx/>
              <a:buNone/>
              <a:defRPr sz="3200">
                <a:latin typeface="+mn-lt"/>
                <a:ea typeface="+mn-ea"/>
                <a:cs typeface="+mn-cs"/>
                <a:sym typeface="Helvetica Light"/>
              </a:defRPr>
            </a:lvl2pPr>
            <a:lvl3pPr marL="0" indent="457200" algn="ctr">
              <a:spcBef>
                <a:spcPts val="0"/>
              </a:spcBef>
              <a:buSzTx/>
              <a:buNone/>
              <a:defRPr sz="3200">
                <a:latin typeface="+mn-lt"/>
                <a:ea typeface="+mn-ea"/>
                <a:cs typeface="+mn-cs"/>
                <a:sym typeface="Helvetica Light"/>
              </a:defRPr>
            </a:lvl3pPr>
            <a:lvl4pPr marL="0" indent="685800" algn="ctr">
              <a:spcBef>
                <a:spcPts val="0"/>
              </a:spcBef>
              <a:buSzTx/>
              <a:buNone/>
              <a:defRPr sz="3200">
                <a:latin typeface="+mn-lt"/>
                <a:ea typeface="+mn-ea"/>
                <a:cs typeface="+mn-cs"/>
                <a:sym typeface="Helvetica Light"/>
              </a:defRPr>
            </a:lvl4pPr>
            <a:lvl5pPr marL="0" indent="914400" algn="ctr">
              <a:spcBef>
                <a:spcPts val="0"/>
              </a:spcBef>
              <a:buSzTx/>
              <a:buNone/>
              <a:defRPr sz="3200">
                <a:latin typeface="+mn-lt"/>
                <a:ea typeface="+mn-ea"/>
                <a:cs typeface="+mn-cs"/>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2457644" y="-138499"/>
            <a:ext cx="13504629" cy="9003086"/>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atin typeface="+mn-lt"/>
                <a:ea typeface="+mn-ea"/>
                <a:cs typeface="+mn-cs"/>
                <a:sym typeface="Helvetica Light"/>
              </a:defRPr>
            </a:lvl1pPr>
          </a:lstStyle>
          <a:p>
            <a:pPr/>
            <a:r>
              <a:t>Title Text</a:t>
            </a:r>
          </a:p>
        </p:txBody>
      </p:sp>
      <p:sp>
        <p:nvSpPr>
          <p:cNvPr id="40" name="Body Level One…"/>
          <p:cNvSpPr txBox="1"/>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atin typeface="+mn-lt"/>
                <a:ea typeface="+mn-ea"/>
                <a:cs typeface="+mn-cs"/>
                <a:sym typeface="Helvetica Light"/>
              </a:defRPr>
            </a:lvl1pPr>
            <a:lvl2pPr marL="0" indent="228600" algn="ctr">
              <a:spcBef>
                <a:spcPts val="0"/>
              </a:spcBef>
              <a:buSzTx/>
              <a:buNone/>
              <a:defRPr sz="3200">
                <a:latin typeface="+mn-lt"/>
                <a:ea typeface="+mn-ea"/>
                <a:cs typeface="+mn-cs"/>
                <a:sym typeface="Helvetica Light"/>
              </a:defRPr>
            </a:lvl2pPr>
            <a:lvl3pPr marL="0" indent="457200" algn="ctr">
              <a:spcBef>
                <a:spcPts val="0"/>
              </a:spcBef>
              <a:buSzTx/>
              <a:buNone/>
              <a:defRPr sz="3200">
                <a:latin typeface="+mn-lt"/>
                <a:ea typeface="+mn-ea"/>
                <a:cs typeface="+mn-cs"/>
                <a:sym typeface="Helvetica Light"/>
              </a:defRPr>
            </a:lvl3pPr>
            <a:lvl4pPr marL="0" indent="685800" algn="ctr">
              <a:spcBef>
                <a:spcPts val="0"/>
              </a:spcBef>
              <a:buSzTx/>
              <a:buNone/>
              <a:defRPr sz="3200">
                <a:latin typeface="+mn-lt"/>
                <a:ea typeface="+mn-ea"/>
                <a:cs typeface="+mn-cs"/>
                <a:sym typeface="Helvetica Light"/>
              </a:defRPr>
            </a:lvl4pPr>
            <a:lvl5pPr marL="0" indent="914400" algn="ctr">
              <a:spcBef>
                <a:spcPts val="0"/>
              </a:spcBef>
              <a:buSzTx/>
              <a:buNone/>
              <a:defRPr sz="3200">
                <a:latin typeface="+mn-lt"/>
                <a:ea typeface="+mn-ea"/>
                <a:cs typeface="+mn-cs"/>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21"/>
          </p:nvPr>
        </p:nvSpPr>
        <p:spPr>
          <a:xfrm>
            <a:off x="4473575" y="2032000"/>
            <a:ext cx="10287000" cy="68580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231900" indent="-342900">
              <a:spcBef>
                <a:spcPts val="3200"/>
              </a:spcBef>
              <a:defRPr sz="2800"/>
            </a:lvl3pPr>
            <a:lvl4pPr marL="1676400" indent="-342900">
              <a:spcBef>
                <a:spcPts val="3200"/>
              </a:spcBef>
              <a:defRPr sz="2800"/>
            </a:lvl4pPr>
            <a:lvl5pPr marL="21209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21"/>
          </p:nvPr>
        </p:nvSpPr>
        <p:spPr>
          <a:xfrm>
            <a:off x="6426200" y="4965700"/>
            <a:ext cx="5886450" cy="3924300"/>
          </a:xfrm>
          <a:prstGeom prst="rect">
            <a:avLst/>
          </a:prstGeom>
        </p:spPr>
        <p:txBody>
          <a:bodyPr lIns="91439" tIns="45719" rIns="91439" bIns="45719" anchor="t">
            <a:noAutofit/>
          </a:bodyPr>
          <a:lstStyle/>
          <a:p>
            <a:pPr/>
          </a:p>
        </p:txBody>
      </p:sp>
      <p:sp>
        <p:nvSpPr>
          <p:cNvPr id="84" name="Image"/>
          <p:cNvSpPr/>
          <p:nvPr>
            <p:ph type="pic" sz="quarter" idx="22"/>
          </p:nvPr>
        </p:nvSpPr>
        <p:spPr>
          <a:xfrm>
            <a:off x="6737350" y="639233"/>
            <a:ext cx="5880100" cy="3920067"/>
          </a:xfrm>
          <a:prstGeom prst="rect">
            <a:avLst/>
          </a:prstGeom>
        </p:spPr>
        <p:txBody>
          <a:bodyPr lIns="91439" tIns="45719" rIns="91439" bIns="45719" anchor="t">
            <a:noAutofit/>
          </a:bodyPr>
          <a:lstStyle/>
          <a:p>
            <a:pPr/>
          </a:p>
        </p:txBody>
      </p:sp>
      <p:sp>
        <p:nvSpPr>
          <p:cNvPr id="85" name="Image"/>
          <p:cNvSpPr/>
          <p:nvPr>
            <p:ph type="pic" idx="23"/>
          </p:nvPr>
        </p:nvSpPr>
        <p:spPr>
          <a:xfrm>
            <a:off x="-3400425" y="-127000"/>
            <a:ext cx="13525500" cy="90170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atin typeface="+mn-lt"/>
                <a:ea typeface="+mn-ea"/>
                <a:cs typeface="+mn-cs"/>
                <a:sym typeface="Helvetica Light"/>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solidFill>
            <a:srgbClr val="FFFFFF"/>
          </a:solidFill>
          <a:uFillTx/>
          <a:latin typeface="+mj-lt"/>
          <a:ea typeface="+mj-ea"/>
          <a:cs typeface="+mj-cs"/>
          <a:sym typeface="Menlo Regular"/>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800" u="none">
          <a:solidFill>
            <a:srgbClr val="FFFFFF"/>
          </a:solidFill>
          <a:uFillTx/>
          <a:latin typeface="+mj-lt"/>
          <a:ea typeface="+mj-ea"/>
          <a:cs typeface="+mj-cs"/>
          <a:sym typeface="Menlo Regular"/>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s>

</file>

<file path=ppt/slides/_rels/slide100.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0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35.png"/><Relationship Id="rId3" Type="http://schemas.openxmlformats.org/officeDocument/2006/relationships/image" Target="../media/image536.png"/><Relationship Id="rId4" Type="http://schemas.openxmlformats.org/officeDocument/2006/relationships/image" Target="../media/image537.png"/><Relationship Id="rId5" Type="http://schemas.openxmlformats.org/officeDocument/2006/relationships/image" Target="../media/image538.png"/><Relationship Id="rId6" Type="http://schemas.openxmlformats.org/officeDocument/2006/relationships/image" Target="../media/image539.png"/><Relationship Id="rId7" Type="http://schemas.openxmlformats.org/officeDocument/2006/relationships/image" Target="../media/image540.png"/><Relationship Id="rId8" Type="http://schemas.openxmlformats.org/officeDocument/2006/relationships/image" Target="../media/image541.png"/><Relationship Id="rId9" Type="http://schemas.openxmlformats.org/officeDocument/2006/relationships/image" Target="../media/image542.png"/><Relationship Id="rId10" Type="http://schemas.openxmlformats.org/officeDocument/2006/relationships/image" Target="../media/image543.png"/><Relationship Id="rId11" Type="http://schemas.openxmlformats.org/officeDocument/2006/relationships/image" Target="../media/image544.png"/><Relationship Id="rId12" Type="http://schemas.openxmlformats.org/officeDocument/2006/relationships/image" Target="../media/image545.png"/><Relationship Id="rId13" Type="http://schemas.openxmlformats.org/officeDocument/2006/relationships/image" Target="../media/image546.png"/></Relationships>

</file>

<file path=ppt/slides/_rels/slide10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47.png"/><Relationship Id="rId3" Type="http://schemas.openxmlformats.org/officeDocument/2006/relationships/image" Target="../media/image548.png"/><Relationship Id="rId4" Type="http://schemas.openxmlformats.org/officeDocument/2006/relationships/image" Target="../media/image549.png"/><Relationship Id="rId5" Type="http://schemas.openxmlformats.org/officeDocument/2006/relationships/image" Target="../media/image550.png"/><Relationship Id="rId6" Type="http://schemas.openxmlformats.org/officeDocument/2006/relationships/image" Target="../media/image551.png"/><Relationship Id="rId7" Type="http://schemas.openxmlformats.org/officeDocument/2006/relationships/image" Target="../media/image552.png"/><Relationship Id="rId8" Type="http://schemas.openxmlformats.org/officeDocument/2006/relationships/image" Target="../media/image553.png"/><Relationship Id="rId9" Type="http://schemas.openxmlformats.org/officeDocument/2006/relationships/image" Target="../media/image554.png"/><Relationship Id="rId10" Type="http://schemas.openxmlformats.org/officeDocument/2006/relationships/image" Target="../media/image555.png"/><Relationship Id="rId11" Type="http://schemas.openxmlformats.org/officeDocument/2006/relationships/image" Target="../media/image556.png"/><Relationship Id="rId12" Type="http://schemas.openxmlformats.org/officeDocument/2006/relationships/image" Target="../media/image557.png"/></Relationships>

</file>

<file path=ppt/slides/_rels/slide10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58.png"/><Relationship Id="rId3" Type="http://schemas.openxmlformats.org/officeDocument/2006/relationships/image" Target="../media/image559.png"/><Relationship Id="rId4" Type="http://schemas.openxmlformats.org/officeDocument/2006/relationships/image" Target="../media/image560.png"/><Relationship Id="rId5" Type="http://schemas.openxmlformats.org/officeDocument/2006/relationships/image" Target="../media/image561.png"/><Relationship Id="rId6" Type="http://schemas.openxmlformats.org/officeDocument/2006/relationships/image" Target="../media/image562.png"/><Relationship Id="rId7" Type="http://schemas.openxmlformats.org/officeDocument/2006/relationships/image" Target="../media/image563.png"/><Relationship Id="rId8" Type="http://schemas.openxmlformats.org/officeDocument/2006/relationships/image" Target="../media/image564.png"/><Relationship Id="rId9" Type="http://schemas.openxmlformats.org/officeDocument/2006/relationships/image" Target="../media/image565.png"/><Relationship Id="rId10" Type="http://schemas.openxmlformats.org/officeDocument/2006/relationships/image" Target="../media/image566.png"/><Relationship Id="rId11" Type="http://schemas.openxmlformats.org/officeDocument/2006/relationships/image" Target="../media/image567.png"/></Relationships>

</file>

<file path=ppt/slides/_rels/slide10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68.png"/><Relationship Id="rId3" Type="http://schemas.openxmlformats.org/officeDocument/2006/relationships/image" Target="../media/image569.png"/><Relationship Id="rId4" Type="http://schemas.openxmlformats.org/officeDocument/2006/relationships/image" Target="../media/image570.png"/><Relationship Id="rId5" Type="http://schemas.openxmlformats.org/officeDocument/2006/relationships/image" Target="../media/image571.png"/><Relationship Id="rId6" Type="http://schemas.openxmlformats.org/officeDocument/2006/relationships/image" Target="../media/image572.png"/><Relationship Id="rId7" Type="http://schemas.openxmlformats.org/officeDocument/2006/relationships/image" Target="../media/image573.png"/><Relationship Id="rId8" Type="http://schemas.openxmlformats.org/officeDocument/2006/relationships/image" Target="../media/image574.png"/><Relationship Id="rId9" Type="http://schemas.openxmlformats.org/officeDocument/2006/relationships/image" Target="../media/image575.png"/><Relationship Id="rId10" Type="http://schemas.openxmlformats.org/officeDocument/2006/relationships/image" Target="../media/image576.png"/></Relationships>

</file>

<file path=ppt/slides/_rels/slide10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77.png"/><Relationship Id="rId3" Type="http://schemas.openxmlformats.org/officeDocument/2006/relationships/image" Target="../media/image578.png"/><Relationship Id="rId4" Type="http://schemas.openxmlformats.org/officeDocument/2006/relationships/image" Target="../media/image579.png"/><Relationship Id="rId5" Type="http://schemas.openxmlformats.org/officeDocument/2006/relationships/image" Target="../media/image580.png"/><Relationship Id="rId6" Type="http://schemas.openxmlformats.org/officeDocument/2006/relationships/image" Target="../media/image581.png"/><Relationship Id="rId7" Type="http://schemas.openxmlformats.org/officeDocument/2006/relationships/image" Target="../media/image582.png"/><Relationship Id="rId8" Type="http://schemas.openxmlformats.org/officeDocument/2006/relationships/image" Target="../media/image583.png"/><Relationship Id="rId9" Type="http://schemas.openxmlformats.org/officeDocument/2006/relationships/image" Target="../media/image584.png"/></Relationships>

</file>

<file path=ppt/slides/_rels/slide10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85.png"/><Relationship Id="rId3" Type="http://schemas.openxmlformats.org/officeDocument/2006/relationships/image" Target="../media/image586.png"/><Relationship Id="rId4" Type="http://schemas.openxmlformats.org/officeDocument/2006/relationships/image" Target="../media/image587.png"/><Relationship Id="rId5" Type="http://schemas.openxmlformats.org/officeDocument/2006/relationships/image" Target="../media/image588.png"/><Relationship Id="rId6" Type="http://schemas.openxmlformats.org/officeDocument/2006/relationships/image" Target="../media/image589.png"/><Relationship Id="rId7" Type="http://schemas.openxmlformats.org/officeDocument/2006/relationships/image" Target="../media/image590.png"/><Relationship Id="rId8" Type="http://schemas.openxmlformats.org/officeDocument/2006/relationships/image" Target="../media/image591.png"/><Relationship Id="rId9" Type="http://schemas.openxmlformats.org/officeDocument/2006/relationships/image" Target="../media/image592.png"/><Relationship Id="rId10" Type="http://schemas.openxmlformats.org/officeDocument/2006/relationships/image" Target="../media/image593.png"/><Relationship Id="rId11" Type="http://schemas.openxmlformats.org/officeDocument/2006/relationships/image" Target="../media/image594.png"/><Relationship Id="rId12" Type="http://schemas.openxmlformats.org/officeDocument/2006/relationships/image" Target="../media/image595.png"/></Relationships>

</file>

<file path=ppt/slides/_rels/slide10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96.png"/><Relationship Id="rId3" Type="http://schemas.openxmlformats.org/officeDocument/2006/relationships/image" Target="../media/image597.png"/><Relationship Id="rId4" Type="http://schemas.openxmlformats.org/officeDocument/2006/relationships/image" Target="../media/image598.png"/><Relationship Id="rId5" Type="http://schemas.openxmlformats.org/officeDocument/2006/relationships/image" Target="../media/image599.png"/><Relationship Id="rId6" Type="http://schemas.openxmlformats.org/officeDocument/2006/relationships/image" Target="../media/image600.png"/><Relationship Id="rId7" Type="http://schemas.openxmlformats.org/officeDocument/2006/relationships/image" Target="../media/image601.png"/><Relationship Id="rId8" Type="http://schemas.openxmlformats.org/officeDocument/2006/relationships/image" Target="../media/image602.png"/><Relationship Id="rId9" Type="http://schemas.openxmlformats.org/officeDocument/2006/relationships/image" Target="../media/image603.png"/><Relationship Id="rId10" Type="http://schemas.openxmlformats.org/officeDocument/2006/relationships/image" Target="../media/image604.png"/><Relationship Id="rId11" Type="http://schemas.openxmlformats.org/officeDocument/2006/relationships/image" Target="../media/image605.png"/></Relationships>

</file>

<file path=ppt/slides/_rels/slide10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06.png"/><Relationship Id="rId3" Type="http://schemas.openxmlformats.org/officeDocument/2006/relationships/image" Target="../media/image607.png"/><Relationship Id="rId4" Type="http://schemas.openxmlformats.org/officeDocument/2006/relationships/image" Target="../media/image608.png"/><Relationship Id="rId5" Type="http://schemas.openxmlformats.org/officeDocument/2006/relationships/image" Target="../media/image609.png"/><Relationship Id="rId6" Type="http://schemas.openxmlformats.org/officeDocument/2006/relationships/image" Target="../media/image610.png"/><Relationship Id="rId7" Type="http://schemas.openxmlformats.org/officeDocument/2006/relationships/image" Target="../media/image611.png"/><Relationship Id="rId8" Type="http://schemas.openxmlformats.org/officeDocument/2006/relationships/image" Target="../media/image612.png"/><Relationship Id="rId9" Type="http://schemas.openxmlformats.org/officeDocument/2006/relationships/image" Target="../media/image613.png"/><Relationship Id="rId10" Type="http://schemas.openxmlformats.org/officeDocument/2006/relationships/image" Target="../media/image614.png"/></Relationships>

</file>

<file path=ppt/slides/_rels/slide109.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s>

</file>

<file path=ppt/slides/_rels/slide110.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1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615.png"/><Relationship Id="rId4" Type="http://schemas.openxmlformats.org/officeDocument/2006/relationships/image" Target="../media/image616.png"/><Relationship Id="rId5" Type="http://schemas.openxmlformats.org/officeDocument/2006/relationships/image" Target="../media/image617.png"/><Relationship Id="rId6" Type="http://schemas.openxmlformats.org/officeDocument/2006/relationships/image" Target="../media/image618.png"/><Relationship Id="rId7" Type="http://schemas.openxmlformats.org/officeDocument/2006/relationships/image" Target="../media/image619.png"/><Relationship Id="rId8" Type="http://schemas.openxmlformats.org/officeDocument/2006/relationships/image" Target="../media/image620.png"/><Relationship Id="rId9" Type="http://schemas.openxmlformats.org/officeDocument/2006/relationships/image" Target="../media/image621.png"/><Relationship Id="rId10" Type="http://schemas.openxmlformats.org/officeDocument/2006/relationships/image" Target="../media/image622.png"/><Relationship Id="rId11" Type="http://schemas.openxmlformats.org/officeDocument/2006/relationships/image" Target="../media/image623.png"/><Relationship Id="rId12" Type="http://schemas.openxmlformats.org/officeDocument/2006/relationships/image" Target="../media/image624.png"/><Relationship Id="rId13" Type="http://schemas.openxmlformats.org/officeDocument/2006/relationships/image" Target="../media/image625.png"/><Relationship Id="rId14" Type="http://schemas.openxmlformats.org/officeDocument/2006/relationships/image" Target="../media/image626.png"/></Relationships>

</file>

<file path=ppt/slides/_rels/slide1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627.png"/><Relationship Id="rId4" Type="http://schemas.openxmlformats.org/officeDocument/2006/relationships/image" Target="../media/image628.png"/><Relationship Id="rId5" Type="http://schemas.openxmlformats.org/officeDocument/2006/relationships/image" Target="../media/image629.png"/><Relationship Id="rId6" Type="http://schemas.openxmlformats.org/officeDocument/2006/relationships/image" Target="../media/image630.png"/><Relationship Id="rId7" Type="http://schemas.openxmlformats.org/officeDocument/2006/relationships/image" Target="../media/image631.png"/><Relationship Id="rId8" Type="http://schemas.openxmlformats.org/officeDocument/2006/relationships/image" Target="../media/image632.png"/><Relationship Id="rId9" Type="http://schemas.openxmlformats.org/officeDocument/2006/relationships/image" Target="../media/image633.png"/><Relationship Id="rId10" Type="http://schemas.openxmlformats.org/officeDocument/2006/relationships/image" Target="../media/image634.png"/><Relationship Id="rId11" Type="http://schemas.openxmlformats.org/officeDocument/2006/relationships/image" Target="../media/image635.png"/><Relationship Id="rId12" Type="http://schemas.openxmlformats.org/officeDocument/2006/relationships/image" Target="../media/image636.png"/></Relationships>

</file>

<file path=ppt/slides/_rels/slide1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37.png"/><Relationship Id="rId3" Type="http://schemas.openxmlformats.org/officeDocument/2006/relationships/image" Target="../media/image638.png"/><Relationship Id="rId4" Type="http://schemas.openxmlformats.org/officeDocument/2006/relationships/image" Target="../media/image639.png"/><Relationship Id="rId5" Type="http://schemas.openxmlformats.org/officeDocument/2006/relationships/image" Target="../media/image640.png"/><Relationship Id="rId6" Type="http://schemas.openxmlformats.org/officeDocument/2006/relationships/image" Target="../media/image641.png"/><Relationship Id="rId7" Type="http://schemas.openxmlformats.org/officeDocument/2006/relationships/image" Target="../media/image642.png"/><Relationship Id="rId8" Type="http://schemas.openxmlformats.org/officeDocument/2006/relationships/image" Target="../media/image643.png"/><Relationship Id="rId9" Type="http://schemas.openxmlformats.org/officeDocument/2006/relationships/image" Target="../media/image644.png"/><Relationship Id="rId10" Type="http://schemas.openxmlformats.org/officeDocument/2006/relationships/image" Target="../media/image645.png"/></Relationships>

</file>

<file path=ppt/slides/_rels/slide1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46.png"/><Relationship Id="rId3" Type="http://schemas.openxmlformats.org/officeDocument/2006/relationships/image" Target="../media/image647.png"/><Relationship Id="rId4" Type="http://schemas.openxmlformats.org/officeDocument/2006/relationships/image" Target="../media/image648.png"/><Relationship Id="rId5" Type="http://schemas.openxmlformats.org/officeDocument/2006/relationships/image" Target="../media/image649.png"/><Relationship Id="rId6" Type="http://schemas.openxmlformats.org/officeDocument/2006/relationships/image" Target="../media/image650.png"/><Relationship Id="rId7" Type="http://schemas.openxmlformats.org/officeDocument/2006/relationships/image" Target="../media/image651.png"/><Relationship Id="rId8" Type="http://schemas.openxmlformats.org/officeDocument/2006/relationships/image" Target="../media/image652.png"/><Relationship Id="rId9" Type="http://schemas.openxmlformats.org/officeDocument/2006/relationships/image" Target="../media/image653.png"/><Relationship Id="rId10" Type="http://schemas.openxmlformats.org/officeDocument/2006/relationships/image" Target="../media/image654.png"/></Relationships>

</file>

<file path=ppt/slides/_rels/slide1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55.png"/><Relationship Id="rId3" Type="http://schemas.openxmlformats.org/officeDocument/2006/relationships/image" Target="../media/image656.png"/><Relationship Id="rId4" Type="http://schemas.openxmlformats.org/officeDocument/2006/relationships/image" Target="../media/image657.png"/><Relationship Id="rId5" Type="http://schemas.openxmlformats.org/officeDocument/2006/relationships/image" Target="../media/image658.png"/><Relationship Id="rId6" Type="http://schemas.openxmlformats.org/officeDocument/2006/relationships/image" Target="../media/image659.png"/><Relationship Id="rId7" Type="http://schemas.openxmlformats.org/officeDocument/2006/relationships/image" Target="../media/image660.png"/><Relationship Id="rId8" Type="http://schemas.openxmlformats.org/officeDocument/2006/relationships/image" Target="../media/image661.png"/><Relationship Id="rId9" Type="http://schemas.openxmlformats.org/officeDocument/2006/relationships/image" Target="../media/image662.png"/><Relationship Id="rId10" Type="http://schemas.openxmlformats.org/officeDocument/2006/relationships/image" Target="../media/image663.png"/></Relationships>

</file>

<file path=ppt/slides/_rels/slide1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64.png"/><Relationship Id="rId3" Type="http://schemas.openxmlformats.org/officeDocument/2006/relationships/image" Target="../media/image665.png"/><Relationship Id="rId4" Type="http://schemas.openxmlformats.org/officeDocument/2006/relationships/image" Target="../media/image666.png"/><Relationship Id="rId5" Type="http://schemas.openxmlformats.org/officeDocument/2006/relationships/image" Target="../media/image667.png"/><Relationship Id="rId6" Type="http://schemas.openxmlformats.org/officeDocument/2006/relationships/image" Target="../media/image668.png"/><Relationship Id="rId7" Type="http://schemas.openxmlformats.org/officeDocument/2006/relationships/image" Target="../media/image669.png"/><Relationship Id="rId8" Type="http://schemas.openxmlformats.org/officeDocument/2006/relationships/image" Target="../media/image670.png"/><Relationship Id="rId9" Type="http://schemas.openxmlformats.org/officeDocument/2006/relationships/image" Target="../media/image671.png"/><Relationship Id="rId10" Type="http://schemas.openxmlformats.org/officeDocument/2006/relationships/image" Target="../media/image672.png"/></Relationships>

</file>

<file path=ppt/slides/_rels/slide1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73.png"/><Relationship Id="rId3" Type="http://schemas.openxmlformats.org/officeDocument/2006/relationships/image" Target="../media/image674.png"/><Relationship Id="rId4" Type="http://schemas.openxmlformats.org/officeDocument/2006/relationships/image" Target="../media/image675.png"/><Relationship Id="rId5" Type="http://schemas.openxmlformats.org/officeDocument/2006/relationships/image" Target="../media/image676.png"/><Relationship Id="rId6" Type="http://schemas.openxmlformats.org/officeDocument/2006/relationships/image" Target="../media/image677.png"/><Relationship Id="rId7" Type="http://schemas.openxmlformats.org/officeDocument/2006/relationships/image" Target="../media/image678.png"/><Relationship Id="rId8" Type="http://schemas.openxmlformats.org/officeDocument/2006/relationships/image" Target="../media/image679.png"/><Relationship Id="rId9" Type="http://schemas.openxmlformats.org/officeDocument/2006/relationships/image" Target="../media/image680.png"/><Relationship Id="rId10" Type="http://schemas.openxmlformats.org/officeDocument/2006/relationships/image" Target="../media/image681.png"/></Relationships>

</file>

<file path=ppt/slides/_rels/slide1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82.png"/><Relationship Id="rId3" Type="http://schemas.openxmlformats.org/officeDocument/2006/relationships/image" Target="../media/image683.png"/><Relationship Id="rId4" Type="http://schemas.openxmlformats.org/officeDocument/2006/relationships/image" Target="../media/image684.png"/><Relationship Id="rId5" Type="http://schemas.openxmlformats.org/officeDocument/2006/relationships/image" Target="../media/image685.png"/><Relationship Id="rId6" Type="http://schemas.openxmlformats.org/officeDocument/2006/relationships/image" Target="../media/image686.png"/><Relationship Id="rId7" Type="http://schemas.openxmlformats.org/officeDocument/2006/relationships/image" Target="../media/image687.png"/><Relationship Id="rId8" Type="http://schemas.openxmlformats.org/officeDocument/2006/relationships/image" Target="../media/image688.png"/><Relationship Id="rId9" Type="http://schemas.openxmlformats.org/officeDocument/2006/relationships/image" Target="../media/image689.png"/><Relationship Id="rId10" Type="http://schemas.openxmlformats.org/officeDocument/2006/relationships/image" Target="../media/image690.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s>

</file>

<file path=ppt/slides/_rels/slide1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91.png"/><Relationship Id="rId3" Type="http://schemas.openxmlformats.org/officeDocument/2006/relationships/image" Target="../media/image692.png"/><Relationship Id="rId4" Type="http://schemas.openxmlformats.org/officeDocument/2006/relationships/image" Target="../media/image693.png"/><Relationship Id="rId5" Type="http://schemas.openxmlformats.org/officeDocument/2006/relationships/image" Target="../media/image694.png"/><Relationship Id="rId6" Type="http://schemas.openxmlformats.org/officeDocument/2006/relationships/image" Target="../media/image695.png"/><Relationship Id="rId7" Type="http://schemas.openxmlformats.org/officeDocument/2006/relationships/image" Target="../media/image696.png"/><Relationship Id="rId8" Type="http://schemas.openxmlformats.org/officeDocument/2006/relationships/image" Target="../media/image697.png"/><Relationship Id="rId9" Type="http://schemas.openxmlformats.org/officeDocument/2006/relationships/image" Target="../media/image698.png"/><Relationship Id="rId10" Type="http://schemas.openxmlformats.org/officeDocument/2006/relationships/image" Target="../media/image699.png"/></Relationships>

</file>

<file path=ppt/slides/_rels/slide1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00.png"/><Relationship Id="rId3" Type="http://schemas.openxmlformats.org/officeDocument/2006/relationships/image" Target="../media/image701.png"/><Relationship Id="rId4" Type="http://schemas.openxmlformats.org/officeDocument/2006/relationships/image" Target="../media/image702.png"/><Relationship Id="rId5" Type="http://schemas.openxmlformats.org/officeDocument/2006/relationships/image" Target="../media/image703.png"/><Relationship Id="rId6" Type="http://schemas.openxmlformats.org/officeDocument/2006/relationships/image" Target="../media/image704.png"/><Relationship Id="rId7" Type="http://schemas.openxmlformats.org/officeDocument/2006/relationships/image" Target="../media/image705.png"/><Relationship Id="rId8" Type="http://schemas.openxmlformats.org/officeDocument/2006/relationships/image" Target="../media/image706.png"/><Relationship Id="rId9" Type="http://schemas.openxmlformats.org/officeDocument/2006/relationships/image" Target="../media/image707.png"/><Relationship Id="rId10" Type="http://schemas.openxmlformats.org/officeDocument/2006/relationships/image" Target="../media/image708.png"/></Relationships>

</file>

<file path=ppt/slides/_rels/slide1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09.png"/><Relationship Id="rId3" Type="http://schemas.openxmlformats.org/officeDocument/2006/relationships/image" Target="../media/image710.png"/><Relationship Id="rId4" Type="http://schemas.openxmlformats.org/officeDocument/2006/relationships/image" Target="../media/image711.png"/><Relationship Id="rId5" Type="http://schemas.openxmlformats.org/officeDocument/2006/relationships/image" Target="../media/image712.png"/><Relationship Id="rId6" Type="http://schemas.openxmlformats.org/officeDocument/2006/relationships/image" Target="../media/image713.png"/><Relationship Id="rId7" Type="http://schemas.openxmlformats.org/officeDocument/2006/relationships/image" Target="../media/image714.png"/><Relationship Id="rId8" Type="http://schemas.openxmlformats.org/officeDocument/2006/relationships/image" Target="../media/image715.png"/><Relationship Id="rId9" Type="http://schemas.openxmlformats.org/officeDocument/2006/relationships/image" Target="../media/image716.png"/><Relationship Id="rId10" Type="http://schemas.openxmlformats.org/officeDocument/2006/relationships/image" Target="../media/image717.png"/></Relationships>

</file>

<file path=ppt/slides/_rels/slide1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18.png"/><Relationship Id="rId3" Type="http://schemas.openxmlformats.org/officeDocument/2006/relationships/image" Target="../media/image719.png"/><Relationship Id="rId4" Type="http://schemas.openxmlformats.org/officeDocument/2006/relationships/image" Target="../media/image720.png"/><Relationship Id="rId5" Type="http://schemas.openxmlformats.org/officeDocument/2006/relationships/image" Target="../media/image721.png"/><Relationship Id="rId6" Type="http://schemas.openxmlformats.org/officeDocument/2006/relationships/image" Target="../media/image722.png"/><Relationship Id="rId7" Type="http://schemas.openxmlformats.org/officeDocument/2006/relationships/image" Target="../media/image723.png"/><Relationship Id="rId8" Type="http://schemas.openxmlformats.org/officeDocument/2006/relationships/image" Target="../media/image724.png"/><Relationship Id="rId9" Type="http://schemas.openxmlformats.org/officeDocument/2006/relationships/image" Target="../media/image725.png"/><Relationship Id="rId10" Type="http://schemas.openxmlformats.org/officeDocument/2006/relationships/image" Target="../media/image726.png"/><Relationship Id="rId11" Type="http://schemas.openxmlformats.org/officeDocument/2006/relationships/image" Target="../media/image727.png"/></Relationships>

</file>

<file path=ppt/slides/_rels/slide1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28.png"/><Relationship Id="rId3" Type="http://schemas.openxmlformats.org/officeDocument/2006/relationships/image" Target="../media/image729.png"/><Relationship Id="rId4" Type="http://schemas.openxmlformats.org/officeDocument/2006/relationships/image" Target="../media/image730.png"/><Relationship Id="rId5" Type="http://schemas.openxmlformats.org/officeDocument/2006/relationships/image" Target="../media/image731.png"/><Relationship Id="rId6" Type="http://schemas.openxmlformats.org/officeDocument/2006/relationships/image" Target="../media/image732.png"/><Relationship Id="rId7" Type="http://schemas.openxmlformats.org/officeDocument/2006/relationships/image" Target="../media/image733.png"/><Relationship Id="rId8" Type="http://schemas.openxmlformats.org/officeDocument/2006/relationships/image" Target="../media/image734.png"/><Relationship Id="rId9" Type="http://schemas.openxmlformats.org/officeDocument/2006/relationships/image" Target="../media/image735.png"/><Relationship Id="rId10" Type="http://schemas.openxmlformats.org/officeDocument/2006/relationships/image" Target="../media/image736.png"/></Relationships>

</file>

<file path=ppt/slides/_rels/slide1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37.png"/><Relationship Id="rId3" Type="http://schemas.openxmlformats.org/officeDocument/2006/relationships/image" Target="../media/image738.png"/><Relationship Id="rId4" Type="http://schemas.openxmlformats.org/officeDocument/2006/relationships/image" Target="../media/image739.png"/><Relationship Id="rId5" Type="http://schemas.openxmlformats.org/officeDocument/2006/relationships/image" Target="../media/image740.png"/><Relationship Id="rId6" Type="http://schemas.openxmlformats.org/officeDocument/2006/relationships/image" Target="../media/image741.png"/><Relationship Id="rId7" Type="http://schemas.openxmlformats.org/officeDocument/2006/relationships/image" Target="../media/image742.png"/><Relationship Id="rId8" Type="http://schemas.openxmlformats.org/officeDocument/2006/relationships/image" Target="../media/image743.png"/><Relationship Id="rId9" Type="http://schemas.openxmlformats.org/officeDocument/2006/relationships/image" Target="../media/image744.png"/><Relationship Id="rId10" Type="http://schemas.openxmlformats.org/officeDocument/2006/relationships/image" Target="../media/image745.png"/></Relationships>

</file>

<file path=ppt/slides/_rels/slide1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46.png"/><Relationship Id="rId3" Type="http://schemas.openxmlformats.org/officeDocument/2006/relationships/image" Target="../media/image747.png"/><Relationship Id="rId4" Type="http://schemas.openxmlformats.org/officeDocument/2006/relationships/image" Target="../media/image748.png"/><Relationship Id="rId5" Type="http://schemas.openxmlformats.org/officeDocument/2006/relationships/image" Target="../media/image749.png"/><Relationship Id="rId6" Type="http://schemas.openxmlformats.org/officeDocument/2006/relationships/image" Target="../media/image750.png"/><Relationship Id="rId7" Type="http://schemas.openxmlformats.org/officeDocument/2006/relationships/image" Target="../media/image751.png"/><Relationship Id="rId8" Type="http://schemas.openxmlformats.org/officeDocument/2006/relationships/image" Target="../media/image752.png"/><Relationship Id="rId9" Type="http://schemas.openxmlformats.org/officeDocument/2006/relationships/image" Target="../media/image753.png"/><Relationship Id="rId10" Type="http://schemas.openxmlformats.org/officeDocument/2006/relationships/image" Target="../media/image754.png"/></Relationships>

</file>

<file path=ppt/slides/_rels/slide1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55.png"/><Relationship Id="rId3" Type="http://schemas.openxmlformats.org/officeDocument/2006/relationships/image" Target="../media/image756.png"/><Relationship Id="rId4" Type="http://schemas.openxmlformats.org/officeDocument/2006/relationships/image" Target="../media/image757.png"/><Relationship Id="rId5" Type="http://schemas.openxmlformats.org/officeDocument/2006/relationships/image" Target="../media/image758.png"/><Relationship Id="rId6" Type="http://schemas.openxmlformats.org/officeDocument/2006/relationships/image" Target="../media/image759.png"/><Relationship Id="rId7" Type="http://schemas.openxmlformats.org/officeDocument/2006/relationships/image" Target="../media/image760.png"/><Relationship Id="rId8" Type="http://schemas.openxmlformats.org/officeDocument/2006/relationships/image" Target="../media/image761.png"/><Relationship Id="rId9" Type="http://schemas.openxmlformats.org/officeDocument/2006/relationships/image" Target="../media/image762.png"/><Relationship Id="rId10" Type="http://schemas.openxmlformats.org/officeDocument/2006/relationships/image" Target="../media/image763.png"/></Relationships>

</file>

<file path=ppt/slides/_rels/slide1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64.png"/><Relationship Id="rId3" Type="http://schemas.openxmlformats.org/officeDocument/2006/relationships/image" Target="../media/image765.png"/><Relationship Id="rId4" Type="http://schemas.openxmlformats.org/officeDocument/2006/relationships/image" Target="../media/image766.png"/><Relationship Id="rId5" Type="http://schemas.openxmlformats.org/officeDocument/2006/relationships/image" Target="../media/image767.png"/><Relationship Id="rId6" Type="http://schemas.openxmlformats.org/officeDocument/2006/relationships/image" Target="../media/image768.png"/><Relationship Id="rId7" Type="http://schemas.openxmlformats.org/officeDocument/2006/relationships/image" Target="../media/image769.png"/><Relationship Id="rId8" Type="http://schemas.openxmlformats.org/officeDocument/2006/relationships/image" Target="../media/image770.png"/><Relationship Id="rId9" Type="http://schemas.openxmlformats.org/officeDocument/2006/relationships/image" Target="../media/image771.png"/><Relationship Id="rId10" Type="http://schemas.openxmlformats.org/officeDocument/2006/relationships/image" Target="../media/image772.png"/></Relationships>

</file>

<file path=ppt/slides/_rels/slide12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73.png"/><Relationship Id="rId3" Type="http://schemas.openxmlformats.org/officeDocument/2006/relationships/image" Target="../media/image774.png"/><Relationship Id="rId4" Type="http://schemas.openxmlformats.org/officeDocument/2006/relationships/image" Target="../media/image775.png"/><Relationship Id="rId5" Type="http://schemas.openxmlformats.org/officeDocument/2006/relationships/image" Target="../media/image776.png"/><Relationship Id="rId6" Type="http://schemas.openxmlformats.org/officeDocument/2006/relationships/image" Target="../media/image777.png"/><Relationship Id="rId7" Type="http://schemas.openxmlformats.org/officeDocument/2006/relationships/image" Target="../media/image778.png"/><Relationship Id="rId8" Type="http://schemas.openxmlformats.org/officeDocument/2006/relationships/image" Target="../media/image779.png"/><Relationship Id="rId9" Type="http://schemas.openxmlformats.org/officeDocument/2006/relationships/image" Target="../media/image780.png"/><Relationship Id="rId10" Type="http://schemas.openxmlformats.org/officeDocument/2006/relationships/image" Target="../media/image78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png"/><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23.png"/><Relationship Id="rId6" Type="http://schemas.openxmlformats.org/officeDocument/2006/relationships/image" Target="../media/image24.png"/></Relationships>

</file>

<file path=ppt/slides/_rels/slide1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82.png"/><Relationship Id="rId3" Type="http://schemas.openxmlformats.org/officeDocument/2006/relationships/image" Target="../media/image783.png"/><Relationship Id="rId4" Type="http://schemas.openxmlformats.org/officeDocument/2006/relationships/image" Target="../media/image784.png"/><Relationship Id="rId5" Type="http://schemas.openxmlformats.org/officeDocument/2006/relationships/image" Target="../media/image785.png"/><Relationship Id="rId6" Type="http://schemas.openxmlformats.org/officeDocument/2006/relationships/image" Target="../media/image786.png"/><Relationship Id="rId7" Type="http://schemas.openxmlformats.org/officeDocument/2006/relationships/image" Target="../media/image787.png"/><Relationship Id="rId8" Type="http://schemas.openxmlformats.org/officeDocument/2006/relationships/image" Target="../media/image788.png"/><Relationship Id="rId9" Type="http://schemas.openxmlformats.org/officeDocument/2006/relationships/image" Target="../media/image789.png"/><Relationship Id="rId10" Type="http://schemas.openxmlformats.org/officeDocument/2006/relationships/image" Target="../media/image790.png"/></Relationships>

</file>

<file path=ppt/slides/_rels/slide13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91.png"/><Relationship Id="rId3" Type="http://schemas.openxmlformats.org/officeDocument/2006/relationships/image" Target="../media/image792.png"/><Relationship Id="rId4" Type="http://schemas.openxmlformats.org/officeDocument/2006/relationships/image" Target="../media/image793.png"/><Relationship Id="rId5" Type="http://schemas.openxmlformats.org/officeDocument/2006/relationships/image" Target="../media/image794.png"/><Relationship Id="rId6" Type="http://schemas.openxmlformats.org/officeDocument/2006/relationships/image" Target="../media/image795.png"/><Relationship Id="rId7" Type="http://schemas.openxmlformats.org/officeDocument/2006/relationships/image" Target="../media/image796.png"/><Relationship Id="rId8" Type="http://schemas.openxmlformats.org/officeDocument/2006/relationships/image" Target="../media/image797.png"/><Relationship Id="rId9" Type="http://schemas.openxmlformats.org/officeDocument/2006/relationships/image" Target="../media/image798.png"/><Relationship Id="rId10" Type="http://schemas.openxmlformats.org/officeDocument/2006/relationships/image" Target="../media/image799.png"/></Relationships>

</file>

<file path=ppt/slides/_rels/slide13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00.png"/><Relationship Id="rId3" Type="http://schemas.openxmlformats.org/officeDocument/2006/relationships/image" Target="../media/image801.png"/><Relationship Id="rId4" Type="http://schemas.openxmlformats.org/officeDocument/2006/relationships/image" Target="../media/image802.png"/><Relationship Id="rId5" Type="http://schemas.openxmlformats.org/officeDocument/2006/relationships/image" Target="../media/image803.png"/><Relationship Id="rId6" Type="http://schemas.openxmlformats.org/officeDocument/2006/relationships/image" Target="../media/image804.png"/><Relationship Id="rId7" Type="http://schemas.openxmlformats.org/officeDocument/2006/relationships/image" Target="../media/image805.png"/><Relationship Id="rId8" Type="http://schemas.openxmlformats.org/officeDocument/2006/relationships/image" Target="../media/image806.png"/><Relationship Id="rId9" Type="http://schemas.openxmlformats.org/officeDocument/2006/relationships/image" Target="../media/image807.png"/><Relationship Id="rId10" Type="http://schemas.openxmlformats.org/officeDocument/2006/relationships/image" Target="../media/image808.png"/></Relationships>

</file>

<file path=ppt/slides/_rels/slide13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09.png"/><Relationship Id="rId3" Type="http://schemas.openxmlformats.org/officeDocument/2006/relationships/image" Target="../media/image810.png"/><Relationship Id="rId4" Type="http://schemas.openxmlformats.org/officeDocument/2006/relationships/image" Target="../media/image811.png"/><Relationship Id="rId5" Type="http://schemas.openxmlformats.org/officeDocument/2006/relationships/image" Target="../media/image812.png"/><Relationship Id="rId6" Type="http://schemas.openxmlformats.org/officeDocument/2006/relationships/image" Target="../media/image813.png"/><Relationship Id="rId7" Type="http://schemas.openxmlformats.org/officeDocument/2006/relationships/image" Target="../media/image814.png"/><Relationship Id="rId8" Type="http://schemas.openxmlformats.org/officeDocument/2006/relationships/image" Target="../media/image815.png"/><Relationship Id="rId9" Type="http://schemas.openxmlformats.org/officeDocument/2006/relationships/image" Target="../media/image816.png"/><Relationship Id="rId10" Type="http://schemas.openxmlformats.org/officeDocument/2006/relationships/image" Target="../media/image817.png"/><Relationship Id="rId11" Type="http://schemas.openxmlformats.org/officeDocument/2006/relationships/image" Target="../media/image818.png"/></Relationships>

</file>

<file path=ppt/slides/_rels/slide13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19.png"/><Relationship Id="rId3" Type="http://schemas.openxmlformats.org/officeDocument/2006/relationships/image" Target="../media/image820.png"/><Relationship Id="rId4" Type="http://schemas.openxmlformats.org/officeDocument/2006/relationships/image" Target="../media/image821.png"/><Relationship Id="rId5" Type="http://schemas.openxmlformats.org/officeDocument/2006/relationships/image" Target="../media/image822.png"/><Relationship Id="rId6" Type="http://schemas.openxmlformats.org/officeDocument/2006/relationships/image" Target="../media/image823.png"/><Relationship Id="rId7" Type="http://schemas.openxmlformats.org/officeDocument/2006/relationships/image" Target="../media/image824.png"/><Relationship Id="rId8" Type="http://schemas.openxmlformats.org/officeDocument/2006/relationships/image" Target="../media/image825.png"/><Relationship Id="rId9" Type="http://schemas.openxmlformats.org/officeDocument/2006/relationships/image" Target="../media/image826.png"/><Relationship Id="rId10" Type="http://schemas.openxmlformats.org/officeDocument/2006/relationships/image" Target="../media/image827.png"/><Relationship Id="rId11" Type="http://schemas.openxmlformats.org/officeDocument/2006/relationships/image" Target="../media/image828.png"/></Relationships>

</file>

<file path=ppt/slides/_rels/slide13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29.png"/><Relationship Id="rId3" Type="http://schemas.openxmlformats.org/officeDocument/2006/relationships/image" Target="../media/image830.png"/><Relationship Id="rId4" Type="http://schemas.openxmlformats.org/officeDocument/2006/relationships/image" Target="../media/image831.png"/><Relationship Id="rId5" Type="http://schemas.openxmlformats.org/officeDocument/2006/relationships/image" Target="../media/image832.png"/><Relationship Id="rId6" Type="http://schemas.openxmlformats.org/officeDocument/2006/relationships/image" Target="../media/image833.png"/><Relationship Id="rId7" Type="http://schemas.openxmlformats.org/officeDocument/2006/relationships/image" Target="../media/image834.png"/><Relationship Id="rId8" Type="http://schemas.openxmlformats.org/officeDocument/2006/relationships/image" Target="../media/image835.png"/><Relationship Id="rId9" Type="http://schemas.openxmlformats.org/officeDocument/2006/relationships/image" Target="../media/image836.png"/><Relationship Id="rId10" Type="http://schemas.openxmlformats.org/officeDocument/2006/relationships/image" Target="../media/image837.png"/><Relationship Id="rId11" Type="http://schemas.openxmlformats.org/officeDocument/2006/relationships/image" Target="../media/image838.png"/><Relationship Id="rId12" Type="http://schemas.openxmlformats.org/officeDocument/2006/relationships/image" Target="../media/image839.png"/><Relationship Id="rId13" Type="http://schemas.openxmlformats.org/officeDocument/2006/relationships/image" Target="../media/image840.png"/></Relationships>

</file>

<file path=ppt/slides/_rels/slide13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s>

</file>

<file path=ppt/slides/_rels/slide13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841.png"/><Relationship Id="rId4" Type="http://schemas.openxmlformats.org/officeDocument/2006/relationships/image" Target="../media/image842.png"/></Relationships>

</file>

<file path=ppt/slides/_rels/slide13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843.png"/><Relationship Id="rId4" Type="http://schemas.openxmlformats.org/officeDocument/2006/relationships/image" Target="../media/image844.png"/><Relationship Id="rId5" Type="http://schemas.openxmlformats.org/officeDocument/2006/relationships/image" Target="../media/image845.png"/><Relationship Id="rId6" Type="http://schemas.openxmlformats.org/officeDocument/2006/relationships/image" Target="../media/image846.png"/></Relationships>

</file>

<file path=ppt/slides/_rels/slide13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847.png"/><Relationship Id="rId4" Type="http://schemas.openxmlformats.org/officeDocument/2006/relationships/image" Target="../media/image848.png"/><Relationship Id="rId5" Type="http://schemas.openxmlformats.org/officeDocument/2006/relationships/image" Target="../media/image849.png"/><Relationship Id="rId6" Type="http://schemas.openxmlformats.org/officeDocument/2006/relationships/image" Target="../media/image850.png"/><Relationship Id="rId7" Type="http://schemas.openxmlformats.org/officeDocument/2006/relationships/image" Target="../media/image851.png"/><Relationship Id="rId8" Type="http://schemas.openxmlformats.org/officeDocument/2006/relationships/image" Target="../media/image85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5.png"/><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9.png"/></Relationships>

</file>

<file path=ppt/slides/_rels/slide14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53.png"/><Relationship Id="rId3" Type="http://schemas.openxmlformats.org/officeDocument/2006/relationships/image" Target="../media/image854.png"/><Relationship Id="rId4" Type="http://schemas.openxmlformats.org/officeDocument/2006/relationships/image" Target="../media/image855.png"/><Relationship Id="rId5" Type="http://schemas.openxmlformats.org/officeDocument/2006/relationships/image" Target="../media/image856.png"/><Relationship Id="rId6" Type="http://schemas.openxmlformats.org/officeDocument/2006/relationships/image" Target="../media/image857.png"/><Relationship Id="rId7" Type="http://schemas.openxmlformats.org/officeDocument/2006/relationships/image" Target="../media/image858.png"/><Relationship Id="rId8" Type="http://schemas.openxmlformats.org/officeDocument/2006/relationships/image" Target="../media/image380.png"/></Relationships>

</file>

<file path=ppt/slides/_rels/slide14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59.png"/><Relationship Id="rId3" Type="http://schemas.openxmlformats.org/officeDocument/2006/relationships/image" Target="../media/image860.png"/><Relationship Id="rId4" Type="http://schemas.openxmlformats.org/officeDocument/2006/relationships/image" Target="../media/image861.png"/><Relationship Id="rId5" Type="http://schemas.openxmlformats.org/officeDocument/2006/relationships/image" Target="../media/image862.png"/><Relationship Id="rId6" Type="http://schemas.openxmlformats.org/officeDocument/2006/relationships/image" Target="../media/image863.png"/><Relationship Id="rId7" Type="http://schemas.openxmlformats.org/officeDocument/2006/relationships/image" Target="../media/image864.png"/></Relationships>

</file>

<file path=ppt/slides/_rels/slide14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65.png"/><Relationship Id="rId3" Type="http://schemas.openxmlformats.org/officeDocument/2006/relationships/image" Target="../media/image866.png"/><Relationship Id="rId4" Type="http://schemas.openxmlformats.org/officeDocument/2006/relationships/image" Target="../media/image867.png"/><Relationship Id="rId5" Type="http://schemas.openxmlformats.org/officeDocument/2006/relationships/image" Target="../media/image868.png"/><Relationship Id="rId6" Type="http://schemas.openxmlformats.org/officeDocument/2006/relationships/image" Target="../media/image869.png"/><Relationship Id="rId7" Type="http://schemas.openxmlformats.org/officeDocument/2006/relationships/image" Target="../media/image870.png"/></Relationships>

</file>

<file path=ppt/slides/_rels/slide14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71.png"/><Relationship Id="rId3" Type="http://schemas.openxmlformats.org/officeDocument/2006/relationships/image" Target="../media/image872.png"/><Relationship Id="rId4" Type="http://schemas.openxmlformats.org/officeDocument/2006/relationships/image" Target="../media/image873.png"/><Relationship Id="rId5" Type="http://schemas.openxmlformats.org/officeDocument/2006/relationships/image" Target="../media/image874.png"/><Relationship Id="rId6" Type="http://schemas.openxmlformats.org/officeDocument/2006/relationships/image" Target="../media/image875.png"/><Relationship Id="rId7" Type="http://schemas.openxmlformats.org/officeDocument/2006/relationships/image" Target="../media/image876.png"/><Relationship Id="rId8" Type="http://schemas.openxmlformats.org/officeDocument/2006/relationships/image" Target="../media/image877.png"/><Relationship Id="rId9" Type="http://schemas.openxmlformats.org/officeDocument/2006/relationships/image" Target="../media/image878.png"/><Relationship Id="rId10" Type="http://schemas.openxmlformats.org/officeDocument/2006/relationships/image" Target="../media/image879.png"/><Relationship Id="rId11" Type="http://schemas.openxmlformats.org/officeDocument/2006/relationships/image" Target="../media/image880.png"/></Relationships>

</file>

<file path=ppt/slides/_rels/slide14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81.png"/><Relationship Id="rId3" Type="http://schemas.openxmlformats.org/officeDocument/2006/relationships/image" Target="../media/image882.png"/><Relationship Id="rId4" Type="http://schemas.openxmlformats.org/officeDocument/2006/relationships/image" Target="../media/image883.png"/><Relationship Id="rId5" Type="http://schemas.openxmlformats.org/officeDocument/2006/relationships/image" Target="../media/image884.png"/><Relationship Id="rId6" Type="http://schemas.openxmlformats.org/officeDocument/2006/relationships/image" Target="../media/image885.png"/><Relationship Id="rId7" Type="http://schemas.openxmlformats.org/officeDocument/2006/relationships/image" Target="../media/image886.png"/><Relationship Id="rId8" Type="http://schemas.openxmlformats.org/officeDocument/2006/relationships/image" Target="../media/image887.png"/><Relationship Id="rId9" Type="http://schemas.openxmlformats.org/officeDocument/2006/relationships/image" Target="../media/image888.png"/><Relationship Id="rId10" Type="http://schemas.openxmlformats.org/officeDocument/2006/relationships/image" Target="../media/image889.png"/><Relationship Id="rId11" Type="http://schemas.openxmlformats.org/officeDocument/2006/relationships/image" Target="../media/image890.png"/></Relationships>

</file>

<file path=ppt/slides/_rels/slide14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91.png"/><Relationship Id="rId3" Type="http://schemas.openxmlformats.org/officeDocument/2006/relationships/image" Target="../media/image892.png"/><Relationship Id="rId4" Type="http://schemas.openxmlformats.org/officeDocument/2006/relationships/image" Target="../media/image893.png"/><Relationship Id="rId5" Type="http://schemas.openxmlformats.org/officeDocument/2006/relationships/image" Target="../media/image894.png"/><Relationship Id="rId6" Type="http://schemas.openxmlformats.org/officeDocument/2006/relationships/image" Target="../media/image895.png"/><Relationship Id="rId7" Type="http://schemas.openxmlformats.org/officeDocument/2006/relationships/image" Target="../media/image896.png"/><Relationship Id="rId8" Type="http://schemas.openxmlformats.org/officeDocument/2006/relationships/image" Target="../media/image897.png"/><Relationship Id="rId9" Type="http://schemas.openxmlformats.org/officeDocument/2006/relationships/image" Target="../media/image898.png"/><Relationship Id="rId10" Type="http://schemas.openxmlformats.org/officeDocument/2006/relationships/image" Target="../media/image899.png"/><Relationship Id="rId11" Type="http://schemas.openxmlformats.org/officeDocument/2006/relationships/image" Target="../media/image900.png"/></Relationships>

</file>

<file path=ppt/slides/_rels/slide14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s>

</file>

<file path=ppt/slides/_rels/slide14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901.png"/><Relationship Id="rId4" Type="http://schemas.openxmlformats.org/officeDocument/2006/relationships/image" Target="../media/image902.png"/></Relationships>

</file>

<file path=ppt/slides/_rels/slide14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903.png"/><Relationship Id="rId4" Type="http://schemas.openxmlformats.org/officeDocument/2006/relationships/image" Target="../media/image904.png"/><Relationship Id="rId5" Type="http://schemas.openxmlformats.org/officeDocument/2006/relationships/image" Target="../media/image905.png"/><Relationship Id="rId6" Type="http://schemas.openxmlformats.org/officeDocument/2006/relationships/image" Target="../media/image906.png"/></Relationships>

</file>

<file path=ppt/slides/_rels/slide14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80.png"/><Relationship Id="rId3" Type="http://schemas.openxmlformats.org/officeDocument/2006/relationships/image" Target="../media/image907.png"/><Relationship Id="rId4" Type="http://schemas.openxmlformats.org/officeDocument/2006/relationships/image" Target="../media/image908.png"/><Relationship Id="rId5" Type="http://schemas.openxmlformats.org/officeDocument/2006/relationships/image" Target="../media/image909.png"/><Relationship Id="rId6" Type="http://schemas.openxmlformats.org/officeDocument/2006/relationships/image" Target="../media/image910.png"/><Relationship Id="rId7" Type="http://schemas.openxmlformats.org/officeDocument/2006/relationships/image" Target="../media/image911.png"/><Relationship Id="rId8" Type="http://schemas.openxmlformats.org/officeDocument/2006/relationships/image" Target="../media/image9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0.png"/><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 Id="rId6" Type="http://schemas.openxmlformats.org/officeDocument/2006/relationships/image" Target="../media/image34.png"/></Relationships>

</file>

<file path=ppt/slides/_rels/slide15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13.png"/><Relationship Id="rId3" Type="http://schemas.openxmlformats.org/officeDocument/2006/relationships/image" Target="../media/image914.png"/><Relationship Id="rId4" Type="http://schemas.openxmlformats.org/officeDocument/2006/relationships/image" Target="../media/image915.png"/><Relationship Id="rId5" Type="http://schemas.openxmlformats.org/officeDocument/2006/relationships/image" Target="../media/image916.png"/><Relationship Id="rId6" Type="http://schemas.openxmlformats.org/officeDocument/2006/relationships/image" Target="../media/image917.png"/><Relationship Id="rId7" Type="http://schemas.openxmlformats.org/officeDocument/2006/relationships/image" Target="../media/image918.png"/><Relationship Id="rId8" Type="http://schemas.openxmlformats.org/officeDocument/2006/relationships/image" Target="../media/image380.png"/></Relationships>

</file>

<file path=ppt/slides/_rels/slide15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19.png"/><Relationship Id="rId3" Type="http://schemas.openxmlformats.org/officeDocument/2006/relationships/image" Target="../media/image920.png"/><Relationship Id="rId4" Type="http://schemas.openxmlformats.org/officeDocument/2006/relationships/image" Target="../media/image921.png"/><Relationship Id="rId5" Type="http://schemas.openxmlformats.org/officeDocument/2006/relationships/image" Target="../media/image922.png"/><Relationship Id="rId6" Type="http://schemas.openxmlformats.org/officeDocument/2006/relationships/image" Target="../media/image923.png"/><Relationship Id="rId7" Type="http://schemas.openxmlformats.org/officeDocument/2006/relationships/image" Target="../media/image924.png"/></Relationships>

</file>

<file path=ppt/slides/_rels/slide15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25.png"/><Relationship Id="rId3" Type="http://schemas.openxmlformats.org/officeDocument/2006/relationships/image" Target="../media/image926.png"/><Relationship Id="rId4" Type="http://schemas.openxmlformats.org/officeDocument/2006/relationships/image" Target="../media/image927.png"/><Relationship Id="rId5" Type="http://schemas.openxmlformats.org/officeDocument/2006/relationships/image" Target="../media/image928.png"/><Relationship Id="rId6" Type="http://schemas.openxmlformats.org/officeDocument/2006/relationships/image" Target="../media/image929.png"/><Relationship Id="rId7" Type="http://schemas.openxmlformats.org/officeDocument/2006/relationships/image" Target="../media/image930.png"/></Relationships>

</file>

<file path=ppt/slides/_rels/slide15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31.png"/><Relationship Id="rId3" Type="http://schemas.openxmlformats.org/officeDocument/2006/relationships/image" Target="../media/image932.png"/><Relationship Id="rId4" Type="http://schemas.openxmlformats.org/officeDocument/2006/relationships/image" Target="../media/image933.png"/><Relationship Id="rId5" Type="http://schemas.openxmlformats.org/officeDocument/2006/relationships/image" Target="../media/image934.png"/><Relationship Id="rId6" Type="http://schemas.openxmlformats.org/officeDocument/2006/relationships/image" Target="../media/image935.png"/><Relationship Id="rId7" Type="http://schemas.openxmlformats.org/officeDocument/2006/relationships/image" Target="../media/image936.png"/></Relationships>

</file>

<file path=ppt/slides/_rels/slide15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37.png"/><Relationship Id="rId3" Type="http://schemas.openxmlformats.org/officeDocument/2006/relationships/image" Target="../media/image938.png"/><Relationship Id="rId4" Type="http://schemas.openxmlformats.org/officeDocument/2006/relationships/image" Target="../media/image939.png"/><Relationship Id="rId5" Type="http://schemas.openxmlformats.org/officeDocument/2006/relationships/image" Target="../media/image940.png"/><Relationship Id="rId6" Type="http://schemas.openxmlformats.org/officeDocument/2006/relationships/image" Target="../media/image941.png"/><Relationship Id="rId7" Type="http://schemas.openxmlformats.org/officeDocument/2006/relationships/image" Target="../media/image942.png"/><Relationship Id="rId8" Type="http://schemas.openxmlformats.org/officeDocument/2006/relationships/image" Target="../media/image943.png"/><Relationship Id="rId9" Type="http://schemas.openxmlformats.org/officeDocument/2006/relationships/image" Target="../media/image944.png"/><Relationship Id="rId10" Type="http://schemas.openxmlformats.org/officeDocument/2006/relationships/image" Target="../media/image945.png"/><Relationship Id="rId11" Type="http://schemas.openxmlformats.org/officeDocument/2006/relationships/image" Target="../media/image946.png"/></Relationships>

</file>

<file path=ppt/slides/_rels/slide15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47.png"/><Relationship Id="rId3" Type="http://schemas.openxmlformats.org/officeDocument/2006/relationships/image" Target="../media/image948.png"/><Relationship Id="rId4" Type="http://schemas.openxmlformats.org/officeDocument/2006/relationships/image" Target="../media/image949.png"/><Relationship Id="rId5" Type="http://schemas.openxmlformats.org/officeDocument/2006/relationships/image" Target="../media/image950.png"/><Relationship Id="rId6" Type="http://schemas.openxmlformats.org/officeDocument/2006/relationships/image" Target="../media/image951.png"/><Relationship Id="rId7" Type="http://schemas.openxmlformats.org/officeDocument/2006/relationships/image" Target="../media/image952.png"/><Relationship Id="rId8" Type="http://schemas.openxmlformats.org/officeDocument/2006/relationships/image" Target="../media/image953.png"/><Relationship Id="rId9" Type="http://schemas.openxmlformats.org/officeDocument/2006/relationships/image" Target="../media/image954.png"/><Relationship Id="rId10" Type="http://schemas.openxmlformats.org/officeDocument/2006/relationships/image" Target="../media/image955.png"/><Relationship Id="rId11" Type="http://schemas.openxmlformats.org/officeDocument/2006/relationships/image" Target="../media/image956.png"/></Relationships>

</file>

<file path=ppt/slides/_rels/slide15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57.png"/><Relationship Id="rId3" Type="http://schemas.openxmlformats.org/officeDocument/2006/relationships/image" Target="../media/image958.png"/><Relationship Id="rId4" Type="http://schemas.openxmlformats.org/officeDocument/2006/relationships/image" Target="../media/image959.png"/><Relationship Id="rId5" Type="http://schemas.openxmlformats.org/officeDocument/2006/relationships/image" Target="../media/image960.png"/><Relationship Id="rId6" Type="http://schemas.openxmlformats.org/officeDocument/2006/relationships/image" Target="../media/image961.png"/><Relationship Id="rId7" Type="http://schemas.openxmlformats.org/officeDocument/2006/relationships/image" Target="../media/image962.png"/><Relationship Id="rId8" Type="http://schemas.openxmlformats.org/officeDocument/2006/relationships/image" Target="../media/image963.png"/><Relationship Id="rId9" Type="http://schemas.openxmlformats.org/officeDocument/2006/relationships/image" Target="../media/image964.png"/><Relationship Id="rId10" Type="http://schemas.openxmlformats.org/officeDocument/2006/relationships/image" Target="../media/image965.png"/><Relationship Id="rId11" Type="http://schemas.openxmlformats.org/officeDocument/2006/relationships/image" Target="../media/image966.png"/></Relationships>

</file>

<file path=ppt/slides/_rels/slide15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67.png"/><Relationship Id="rId3" Type="http://schemas.openxmlformats.org/officeDocument/2006/relationships/image" Target="../media/image968.png"/><Relationship Id="rId4" Type="http://schemas.openxmlformats.org/officeDocument/2006/relationships/image" Target="../media/image969.png"/><Relationship Id="rId5" Type="http://schemas.openxmlformats.org/officeDocument/2006/relationships/image" Target="../media/image970.png"/><Relationship Id="rId6" Type="http://schemas.openxmlformats.org/officeDocument/2006/relationships/image" Target="../media/image971.png"/><Relationship Id="rId7" Type="http://schemas.openxmlformats.org/officeDocument/2006/relationships/image" Target="../media/image972.png"/><Relationship Id="rId8" Type="http://schemas.openxmlformats.org/officeDocument/2006/relationships/image" Target="../media/image973.png"/><Relationship Id="rId9" Type="http://schemas.openxmlformats.org/officeDocument/2006/relationships/image" Target="../media/image974.png"/><Relationship Id="rId10" Type="http://schemas.openxmlformats.org/officeDocument/2006/relationships/image" Target="../media/image975.png"/><Relationship Id="rId11" Type="http://schemas.openxmlformats.org/officeDocument/2006/relationships/image" Target="../media/image976.png"/></Relationships>

</file>

<file path=ppt/slides/_rels/slide15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77.png"/><Relationship Id="rId3" Type="http://schemas.openxmlformats.org/officeDocument/2006/relationships/image" Target="../media/image978.png"/><Relationship Id="rId4" Type="http://schemas.openxmlformats.org/officeDocument/2006/relationships/image" Target="../media/image979.png"/><Relationship Id="rId5" Type="http://schemas.openxmlformats.org/officeDocument/2006/relationships/image" Target="../media/image980.png"/><Relationship Id="rId6" Type="http://schemas.openxmlformats.org/officeDocument/2006/relationships/image" Target="../media/image981.png"/><Relationship Id="rId7" Type="http://schemas.openxmlformats.org/officeDocument/2006/relationships/image" Target="../media/image982.png"/><Relationship Id="rId8" Type="http://schemas.openxmlformats.org/officeDocument/2006/relationships/image" Target="../media/image983.png"/><Relationship Id="rId9" Type="http://schemas.openxmlformats.org/officeDocument/2006/relationships/image" Target="../media/image984.png"/><Relationship Id="rId10" Type="http://schemas.openxmlformats.org/officeDocument/2006/relationships/image" Target="../media/image985.png"/><Relationship Id="rId11" Type="http://schemas.openxmlformats.org/officeDocument/2006/relationships/image" Target="../media/image986.png"/></Relationships>

</file>

<file path=ppt/slides/_rels/slide15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87.png"/><Relationship Id="rId3" Type="http://schemas.openxmlformats.org/officeDocument/2006/relationships/image" Target="../media/image988.png"/><Relationship Id="rId4" Type="http://schemas.openxmlformats.org/officeDocument/2006/relationships/image" Target="../media/image989.png"/><Relationship Id="rId5" Type="http://schemas.openxmlformats.org/officeDocument/2006/relationships/image" Target="../media/image990.png"/><Relationship Id="rId6" Type="http://schemas.openxmlformats.org/officeDocument/2006/relationships/image" Target="../media/image991.png"/><Relationship Id="rId7" Type="http://schemas.openxmlformats.org/officeDocument/2006/relationships/image" Target="../media/image992.png"/><Relationship Id="rId8" Type="http://schemas.openxmlformats.org/officeDocument/2006/relationships/image" Target="../media/image993.png"/><Relationship Id="rId9" Type="http://schemas.openxmlformats.org/officeDocument/2006/relationships/image" Target="../media/image994.png"/><Relationship Id="rId10" Type="http://schemas.openxmlformats.org/officeDocument/2006/relationships/image" Target="../media/image995.png"/><Relationship Id="rId11" Type="http://schemas.openxmlformats.org/officeDocument/2006/relationships/image" Target="../media/image996.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5.png"/><Relationship Id="rId3" Type="http://schemas.openxmlformats.org/officeDocument/2006/relationships/image" Target="../media/image36.png"/><Relationship Id="rId4" Type="http://schemas.openxmlformats.org/officeDocument/2006/relationships/image" Target="../media/image37.png"/><Relationship Id="rId5" Type="http://schemas.openxmlformats.org/officeDocument/2006/relationships/image" Target="../media/image38.png"/><Relationship Id="rId6" Type="http://schemas.openxmlformats.org/officeDocument/2006/relationships/image" Target="../media/image39.png"/></Relationships>

</file>

<file path=ppt/slides/_rels/slide16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97.png"/><Relationship Id="rId3" Type="http://schemas.openxmlformats.org/officeDocument/2006/relationships/image" Target="../media/image998.png"/><Relationship Id="rId4" Type="http://schemas.openxmlformats.org/officeDocument/2006/relationships/image" Target="../media/image999.png"/><Relationship Id="rId5" Type="http://schemas.openxmlformats.org/officeDocument/2006/relationships/image" Target="../media/image1000.png"/><Relationship Id="rId6" Type="http://schemas.openxmlformats.org/officeDocument/2006/relationships/image" Target="../media/image1001.png"/><Relationship Id="rId7" Type="http://schemas.openxmlformats.org/officeDocument/2006/relationships/image" Target="../media/image1002.png"/><Relationship Id="rId8" Type="http://schemas.openxmlformats.org/officeDocument/2006/relationships/image" Target="../media/image1003.png"/><Relationship Id="rId9" Type="http://schemas.openxmlformats.org/officeDocument/2006/relationships/image" Target="../media/image1004.png"/><Relationship Id="rId10" Type="http://schemas.openxmlformats.org/officeDocument/2006/relationships/image" Target="../media/image1005.png"/><Relationship Id="rId11" Type="http://schemas.openxmlformats.org/officeDocument/2006/relationships/image" Target="../media/image1006.png"/></Relationships>

</file>

<file path=ppt/slides/_rels/slide16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007.png"/><Relationship Id="rId4" Type="http://schemas.openxmlformats.org/officeDocument/2006/relationships/image" Target="../media/image1008.png"/><Relationship Id="rId5" Type="http://schemas.openxmlformats.org/officeDocument/2006/relationships/image" Target="../media/image1009.png"/><Relationship Id="rId6" Type="http://schemas.openxmlformats.org/officeDocument/2006/relationships/image" Target="../media/image1010.png"/><Relationship Id="rId7" Type="http://schemas.openxmlformats.org/officeDocument/2006/relationships/image" Target="../media/image1011.png"/><Relationship Id="rId8" Type="http://schemas.openxmlformats.org/officeDocument/2006/relationships/image" Target="../media/image1012.png"/><Relationship Id="rId9" Type="http://schemas.openxmlformats.org/officeDocument/2006/relationships/image" Target="../media/image1013.png"/><Relationship Id="rId10" Type="http://schemas.openxmlformats.org/officeDocument/2006/relationships/image" Target="../media/image1014.png"/><Relationship Id="rId11" Type="http://schemas.openxmlformats.org/officeDocument/2006/relationships/image" Target="../media/image1015.png"/><Relationship Id="rId12" Type="http://schemas.openxmlformats.org/officeDocument/2006/relationships/image" Target="../media/image1016.png"/></Relationships>

</file>

<file path=ppt/slides/_rels/slide16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6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0.png"/><Relationship Id="rId3" Type="http://schemas.openxmlformats.org/officeDocument/2006/relationships/image" Target="../media/image41.png"/><Relationship Id="rId4" Type="http://schemas.openxmlformats.org/officeDocument/2006/relationships/image" Target="../media/image42.png"/><Relationship Id="rId5" Type="http://schemas.openxmlformats.org/officeDocument/2006/relationships/image" Target="../media/image43.png"/><Relationship Id="rId6" Type="http://schemas.openxmlformats.org/officeDocument/2006/relationships/image" Target="../media/image4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5.png"/><Relationship Id="rId3" Type="http://schemas.openxmlformats.org/officeDocument/2006/relationships/image" Target="../media/image46.png"/><Relationship Id="rId4" Type="http://schemas.openxmlformats.org/officeDocument/2006/relationships/image" Target="../media/image47.png"/><Relationship Id="rId5" Type="http://schemas.openxmlformats.org/officeDocument/2006/relationships/image" Target="../media/image48.png"/><Relationship Id="rId6" Type="http://schemas.openxmlformats.org/officeDocument/2006/relationships/image" Target="../media/image49.png"/><Relationship Id="rId7" Type="http://schemas.openxmlformats.org/officeDocument/2006/relationships/image" Target="../media/image50.png"/><Relationship Id="rId8" Type="http://schemas.openxmlformats.org/officeDocument/2006/relationships/image" Target="../media/image51.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image" Target="../media/image57.png"/><Relationship Id="rId8" Type="http://schemas.openxmlformats.org/officeDocument/2006/relationships/image" Target="../media/image58.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9.png"/><Relationship Id="rId3" Type="http://schemas.openxmlformats.org/officeDocument/2006/relationships/image" Target="../media/image60.png"/><Relationship Id="rId4" Type="http://schemas.openxmlformats.org/officeDocument/2006/relationships/image" Target="../media/image61.png"/><Relationship Id="rId5" Type="http://schemas.openxmlformats.org/officeDocument/2006/relationships/image" Target="../media/image62.png"/><Relationship Id="rId6" Type="http://schemas.openxmlformats.org/officeDocument/2006/relationships/image" Target="../media/image63.png"/><Relationship Id="rId7" Type="http://schemas.openxmlformats.org/officeDocument/2006/relationships/image" Target="../media/image64.png"/><Relationship Id="rId8" Type="http://schemas.openxmlformats.org/officeDocument/2006/relationships/image" Target="../media/image65.png"/><Relationship Id="rId9" Type="http://schemas.openxmlformats.org/officeDocument/2006/relationships/image" Target="../media/image66.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7.png"/><Relationship Id="rId3" Type="http://schemas.openxmlformats.org/officeDocument/2006/relationships/image" Target="../media/image68.png"/><Relationship Id="rId4" Type="http://schemas.openxmlformats.org/officeDocument/2006/relationships/image" Target="../media/image69.png"/><Relationship Id="rId5" Type="http://schemas.openxmlformats.org/officeDocument/2006/relationships/image" Target="../media/image70.png"/><Relationship Id="rId6" Type="http://schemas.openxmlformats.org/officeDocument/2006/relationships/image" Target="../media/image71.png"/><Relationship Id="rId7" Type="http://schemas.openxmlformats.org/officeDocument/2006/relationships/image" Target="../media/image72.png"/><Relationship Id="rId8" Type="http://schemas.openxmlformats.org/officeDocument/2006/relationships/image" Target="../media/image73.png"/><Relationship Id="rId9" Type="http://schemas.openxmlformats.org/officeDocument/2006/relationships/image" Target="../media/image7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5.png"/><Relationship Id="rId3" Type="http://schemas.openxmlformats.org/officeDocument/2006/relationships/image" Target="../media/image76.png"/><Relationship Id="rId4" Type="http://schemas.openxmlformats.org/officeDocument/2006/relationships/image" Target="../media/image77.png"/><Relationship Id="rId5" Type="http://schemas.openxmlformats.org/officeDocument/2006/relationships/image" Target="../media/image78.png"/><Relationship Id="rId6" Type="http://schemas.openxmlformats.org/officeDocument/2006/relationships/image" Target="../media/image79.png"/><Relationship Id="rId7" Type="http://schemas.openxmlformats.org/officeDocument/2006/relationships/image" Target="../media/image80.png"/><Relationship Id="rId8" Type="http://schemas.openxmlformats.org/officeDocument/2006/relationships/image" Target="../media/image81.png"/><Relationship Id="rId9" Type="http://schemas.openxmlformats.org/officeDocument/2006/relationships/image" Target="../media/image82.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3.png"/><Relationship Id="rId3" Type="http://schemas.openxmlformats.org/officeDocument/2006/relationships/image" Target="../media/image84.png"/><Relationship Id="rId4" Type="http://schemas.openxmlformats.org/officeDocument/2006/relationships/image" Target="../media/image85.png"/><Relationship Id="rId5" Type="http://schemas.openxmlformats.org/officeDocument/2006/relationships/image" Target="../media/image86.png"/><Relationship Id="rId6" Type="http://schemas.openxmlformats.org/officeDocument/2006/relationships/image" Target="../media/image87.png"/><Relationship Id="rId7" Type="http://schemas.openxmlformats.org/officeDocument/2006/relationships/image" Target="../media/image88.png"/><Relationship Id="rId8" Type="http://schemas.openxmlformats.org/officeDocument/2006/relationships/image" Target="../media/image89.png"/><Relationship Id="rId9" Type="http://schemas.openxmlformats.org/officeDocument/2006/relationships/image" Target="../media/image90.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1.png"/><Relationship Id="rId3" Type="http://schemas.openxmlformats.org/officeDocument/2006/relationships/image" Target="../media/image92.png"/><Relationship Id="rId4" Type="http://schemas.openxmlformats.org/officeDocument/2006/relationships/image" Target="../media/image93.png"/><Relationship Id="rId5" Type="http://schemas.openxmlformats.org/officeDocument/2006/relationships/image" Target="../media/image94.png"/><Relationship Id="rId6" Type="http://schemas.openxmlformats.org/officeDocument/2006/relationships/image" Target="../media/image95.png"/><Relationship Id="rId7" Type="http://schemas.openxmlformats.org/officeDocument/2006/relationships/image" Target="../media/image96.png"/><Relationship Id="rId8" Type="http://schemas.openxmlformats.org/officeDocument/2006/relationships/image" Target="../media/image97.png"/><Relationship Id="rId9" Type="http://schemas.openxmlformats.org/officeDocument/2006/relationships/image" Target="../media/image98.png"/><Relationship Id="rId10" Type="http://schemas.openxmlformats.org/officeDocument/2006/relationships/image" Target="../media/image99.png"/><Relationship Id="rId11" Type="http://schemas.openxmlformats.org/officeDocument/2006/relationships/image" Target="../media/image100.png"/><Relationship Id="rId12" Type="http://schemas.openxmlformats.org/officeDocument/2006/relationships/image" Target="../media/image101.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image" Target="../media/image105.png"/><Relationship Id="rId6" Type="http://schemas.openxmlformats.org/officeDocument/2006/relationships/image" Target="../media/image106.png"/><Relationship Id="rId7" Type="http://schemas.openxmlformats.org/officeDocument/2006/relationships/image" Target="../media/image107.png"/><Relationship Id="rId8" Type="http://schemas.openxmlformats.org/officeDocument/2006/relationships/image" Target="../media/image108.png"/><Relationship Id="rId9" Type="http://schemas.openxmlformats.org/officeDocument/2006/relationships/image" Target="../media/image109.png"/><Relationship Id="rId10" Type="http://schemas.openxmlformats.org/officeDocument/2006/relationships/image" Target="../media/image110.png"/><Relationship Id="rId11" Type="http://schemas.openxmlformats.org/officeDocument/2006/relationships/image" Target="../media/image111.png"/><Relationship Id="rId12" Type="http://schemas.openxmlformats.org/officeDocument/2006/relationships/image" Target="../media/image112.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3.png"/><Relationship Id="rId3" Type="http://schemas.openxmlformats.org/officeDocument/2006/relationships/image" Target="../media/image114.png"/><Relationship Id="rId4" Type="http://schemas.openxmlformats.org/officeDocument/2006/relationships/image" Target="../media/image115.png"/><Relationship Id="rId5" Type="http://schemas.openxmlformats.org/officeDocument/2006/relationships/image" Target="../media/image116.png"/><Relationship Id="rId6" Type="http://schemas.openxmlformats.org/officeDocument/2006/relationships/image" Target="../media/image117.png"/><Relationship Id="rId7" Type="http://schemas.openxmlformats.org/officeDocument/2006/relationships/image" Target="../media/image118.png"/><Relationship Id="rId8" Type="http://schemas.openxmlformats.org/officeDocument/2006/relationships/image" Target="../media/image119.png"/><Relationship Id="rId9" Type="http://schemas.openxmlformats.org/officeDocument/2006/relationships/image" Target="../media/image120.png"/><Relationship Id="rId10" Type="http://schemas.openxmlformats.org/officeDocument/2006/relationships/image" Target="../media/image121.png"/><Relationship Id="rId11" Type="http://schemas.openxmlformats.org/officeDocument/2006/relationships/image" Target="../media/image122.png"/><Relationship Id="rId12" Type="http://schemas.openxmlformats.org/officeDocument/2006/relationships/image" Target="../media/image123.png"/><Relationship Id="rId13" Type="http://schemas.openxmlformats.org/officeDocument/2006/relationships/image" Target="../media/image12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5.png"/><Relationship Id="rId3" Type="http://schemas.openxmlformats.org/officeDocument/2006/relationships/image" Target="../media/image126.png"/><Relationship Id="rId4" Type="http://schemas.openxmlformats.org/officeDocument/2006/relationships/image" Target="../media/image127.png"/><Relationship Id="rId5" Type="http://schemas.openxmlformats.org/officeDocument/2006/relationships/image" Target="../media/image128.png"/><Relationship Id="rId6" Type="http://schemas.openxmlformats.org/officeDocument/2006/relationships/image" Target="../media/image129.png"/><Relationship Id="rId7" Type="http://schemas.openxmlformats.org/officeDocument/2006/relationships/image" Target="../media/image130.png"/><Relationship Id="rId8" Type="http://schemas.openxmlformats.org/officeDocument/2006/relationships/image" Target="../media/image131.png"/><Relationship Id="rId9" Type="http://schemas.openxmlformats.org/officeDocument/2006/relationships/image" Target="../media/image132.png"/><Relationship Id="rId10" Type="http://schemas.openxmlformats.org/officeDocument/2006/relationships/image" Target="../media/image133.png"/><Relationship Id="rId11" Type="http://schemas.openxmlformats.org/officeDocument/2006/relationships/image" Target="../media/image134.png"/><Relationship Id="rId12" Type="http://schemas.openxmlformats.org/officeDocument/2006/relationships/image" Target="../media/image135.png"/><Relationship Id="rId13" Type="http://schemas.openxmlformats.org/officeDocument/2006/relationships/image" Target="../media/image136.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7.png"/><Relationship Id="rId3" Type="http://schemas.openxmlformats.org/officeDocument/2006/relationships/image" Target="../media/image138.png"/><Relationship Id="rId4" Type="http://schemas.openxmlformats.org/officeDocument/2006/relationships/image" Target="../media/image139.png"/><Relationship Id="rId5" Type="http://schemas.openxmlformats.org/officeDocument/2006/relationships/image" Target="../media/image140.png"/><Relationship Id="rId6" Type="http://schemas.openxmlformats.org/officeDocument/2006/relationships/image" Target="../media/image141.png"/><Relationship Id="rId7" Type="http://schemas.openxmlformats.org/officeDocument/2006/relationships/image" Target="../media/image142.png"/><Relationship Id="rId8" Type="http://schemas.openxmlformats.org/officeDocument/2006/relationships/image" Target="../media/image143.png"/><Relationship Id="rId9" Type="http://schemas.openxmlformats.org/officeDocument/2006/relationships/image" Target="../media/image144.png"/><Relationship Id="rId10" Type="http://schemas.openxmlformats.org/officeDocument/2006/relationships/image" Target="../media/image145.png"/><Relationship Id="rId11" Type="http://schemas.openxmlformats.org/officeDocument/2006/relationships/image" Target="../media/image146.png"/><Relationship Id="rId12" Type="http://schemas.openxmlformats.org/officeDocument/2006/relationships/image" Target="../media/image147.png"/><Relationship Id="rId13" Type="http://schemas.openxmlformats.org/officeDocument/2006/relationships/image" Target="../media/image148.png"/><Relationship Id="rId14" Type="http://schemas.openxmlformats.org/officeDocument/2006/relationships/image" Target="../media/image14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0.png"/><Relationship Id="rId3" Type="http://schemas.openxmlformats.org/officeDocument/2006/relationships/image" Target="../media/image151.png"/><Relationship Id="rId4" Type="http://schemas.openxmlformats.org/officeDocument/2006/relationships/image" Target="../media/image152.png"/><Relationship Id="rId5" Type="http://schemas.openxmlformats.org/officeDocument/2006/relationships/image" Target="../media/image153.png"/><Relationship Id="rId6" Type="http://schemas.openxmlformats.org/officeDocument/2006/relationships/image" Target="../media/image154.png"/><Relationship Id="rId7" Type="http://schemas.openxmlformats.org/officeDocument/2006/relationships/image" Target="../media/image155.png"/><Relationship Id="rId8" Type="http://schemas.openxmlformats.org/officeDocument/2006/relationships/image" Target="../media/image156.png"/><Relationship Id="rId9" Type="http://schemas.openxmlformats.org/officeDocument/2006/relationships/image" Target="../media/image157.png"/><Relationship Id="rId10" Type="http://schemas.openxmlformats.org/officeDocument/2006/relationships/image" Target="../media/image158.png"/><Relationship Id="rId11" Type="http://schemas.openxmlformats.org/officeDocument/2006/relationships/image" Target="../media/image159.png"/><Relationship Id="rId12" Type="http://schemas.openxmlformats.org/officeDocument/2006/relationships/image" Target="../media/image160.png"/><Relationship Id="rId13" Type="http://schemas.openxmlformats.org/officeDocument/2006/relationships/image" Target="../media/image161.png"/><Relationship Id="rId14" Type="http://schemas.openxmlformats.org/officeDocument/2006/relationships/image" Target="../media/image16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3.png"/><Relationship Id="rId3" Type="http://schemas.openxmlformats.org/officeDocument/2006/relationships/image" Target="../media/image164.png"/><Relationship Id="rId4" Type="http://schemas.openxmlformats.org/officeDocument/2006/relationships/image" Target="../media/image165.png"/><Relationship Id="rId5" Type="http://schemas.openxmlformats.org/officeDocument/2006/relationships/image" Target="../media/image166.png"/><Relationship Id="rId6" Type="http://schemas.openxmlformats.org/officeDocument/2006/relationships/image" Target="../media/image167.png"/><Relationship Id="rId7" Type="http://schemas.openxmlformats.org/officeDocument/2006/relationships/image" Target="../media/image168.png"/><Relationship Id="rId8" Type="http://schemas.openxmlformats.org/officeDocument/2006/relationships/image" Target="../media/image169.png"/><Relationship Id="rId9" Type="http://schemas.openxmlformats.org/officeDocument/2006/relationships/image" Target="../media/image170.png"/><Relationship Id="rId10" Type="http://schemas.openxmlformats.org/officeDocument/2006/relationships/image" Target="../media/image171.png"/><Relationship Id="rId11" Type="http://schemas.openxmlformats.org/officeDocument/2006/relationships/image" Target="../media/image172.png"/><Relationship Id="rId12" Type="http://schemas.openxmlformats.org/officeDocument/2006/relationships/image" Target="../media/image173.png"/><Relationship Id="rId13" Type="http://schemas.openxmlformats.org/officeDocument/2006/relationships/image" Target="../media/image174.png"/><Relationship Id="rId14" Type="http://schemas.openxmlformats.org/officeDocument/2006/relationships/image" Target="../media/image175.png"/><Relationship Id="rId15" Type="http://schemas.openxmlformats.org/officeDocument/2006/relationships/image" Target="../media/image176.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7.png"/><Relationship Id="rId3" Type="http://schemas.openxmlformats.org/officeDocument/2006/relationships/image" Target="../media/image178.png"/><Relationship Id="rId4" Type="http://schemas.openxmlformats.org/officeDocument/2006/relationships/image" Target="../media/image179.png"/><Relationship Id="rId5" Type="http://schemas.openxmlformats.org/officeDocument/2006/relationships/image" Target="../media/image180.png"/><Relationship Id="rId6" Type="http://schemas.openxmlformats.org/officeDocument/2006/relationships/image" Target="../media/image181.png"/><Relationship Id="rId7" Type="http://schemas.openxmlformats.org/officeDocument/2006/relationships/image" Target="../media/image182.png"/><Relationship Id="rId8" Type="http://schemas.openxmlformats.org/officeDocument/2006/relationships/image" Target="../media/image183.png"/><Relationship Id="rId9" Type="http://schemas.openxmlformats.org/officeDocument/2006/relationships/image" Target="../media/image184.png"/><Relationship Id="rId10" Type="http://schemas.openxmlformats.org/officeDocument/2006/relationships/image" Target="../media/image185.png"/><Relationship Id="rId11" Type="http://schemas.openxmlformats.org/officeDocument/2006/relationships/image" Target="../media/image186.png"/><Relationship Id="rId12" Type="http://schemas.openxmlformats.org/officeDocument/2006/relationships/image" Target="../media/image187.png"/><Relationship Id="rId13" Type="http://schemas.openxmlformats.org/officeDocument/2006/relationships/image" Target="../media/image188.png"/><Relationship Id="rId14" Type="http://schemas.openxmlformats.org/officeDocument/2006/relationships/image" Target="../media/image189.png"/><Relationship Id="rId15" Type="http://schemas.openxmlformats.org/officeDocument/2006/relationships/image" Target="../media/image19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1.png"/><Relationship Id="rId3" Type="http://schemas.openxmlformats.org/officeDocument/2006/relationships/image" Target="../media/image192.png"/><Relationship Id="rId4" Type="http://schemas.openxmlformats.org/officeDocument/2006/relationships/image" Target="../media/image193.png"/><Relationship Id="rId5" Type="http://schemas.openxmlformats.org/officeDocument/2006/relationships/image" Target="../media/image194.png"/><Relationship Id="rId6" Type="http://schemas.openxmlformats.org/officeDocument/2006/relationships/image" Target="../media/image195.png"/><Relationship Id="rId7" Type="http://schemas.openxmlformats.org/officeDocument/2006/relationships/image" Target="../media/image196.png"/><Relationship Id="rId8" Type="http://schemas.openxmlformats.org/officeDocument/2006/relationships/image" Target="../media/image197.png"/><Relationship Id="rId9" Type="http://schemas.openxmlformats.org/officeDocument/2006/relationships/image" Target="../media/image198.png"/><Relationship Id="rId10" Type="http://schemas.openxmlformats.org/officeDocument/2006/relationships/image" Target="../media/image199.png"/><Relationship Id="rId11" Type="http://schemas.openxmlformats.org/officeDocument/2006/relationships/image" Target="../media/image200.png"/><Relationship Id="rId12" Type="http://schemas.openxmlformats.org/officeDocument/2006/relationships/image" Target="../media/image201.png"/><Relationship Id="rId13" Type="http://schemas.openxmlformats.org/officeDocument/2006/relationships/image" Target="../media/image202.png"/><Relationship Id="rId14" Type="http://schemas.openxmlformats.org/officeDocument/2006/relationships/image" Target="../media/image203.png"/><Relationship Id="rId15" Type="http://schemas.openxmlformats.org/officeDocument/2006/relationships/image" Target="../media/image204.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05.png"/><Relationship Id="rId3" Type="http://schemas.openxmlformats.org/officeDocument/2006/relationships/image" Target="../media/image206.png"/><Relationship Id="rId4" Type="http://schemas.openxmlformats.org/officeDocument/2006/relationships/image" Target="../media/image207.png"/><Relationship Id="rId5" Type="http://schemas.openxmlformats.org/officeDocument/2006/relationships/image" Target="../media/image208.png"/><Relationship Id="rId6" Type="http://schemas.openxmlformats.org/officeDocument/2006/relationships/image" Target="../media/image209.png"/><Relationship Id="rId7" Type="http://schemas.openxmlformats.org/officeDocument/2006/relationships/image" Target="../media/image210.png"/><Relationship Id="rId8" Type="http://schemas.openxmlformats.org/officeDocument/2006/relationships/image" Target="../media/image211.png"/><Relationship Id="rId9" Type="http://schemas.openxmlformats.org/officeDocument/2006/relationships/image" Target="../media/image212.png"/><Relationship Id="rId10" Type="http://schemas.openxmlformats.org/officeDocument/2006/relationships/image" Target="../media/image213.png"/><Relationship Id="rId11" Type="http://schemas.openxmlformats.org/officeDocument/2006/relationships/image" Target="../media/image21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15.png"/><Relationship Id="rId3" Type="http://schemas.openxmlformats.org/officeDocument/2006/relationships/image" Target="../media/image216.png"/><Relationship Id="rId4" Type="http://schemas.openxmlformats.org/officeDocument/2006/relationships/image" Target="../media/image217.png"/><Relationship Id="rId5" Type="http://schemas.openxmlformats.org/officeDocument/2006/relationships/image" Target="../media/image218.png"/><Relationship Id="rId6" Type="http://schemas.openxmlformats.org/officeDocument/2006/relationships/image" Target="../media/image219.png"/><Relationship Id="rId7" Type="http://schemas.openxmlformats.org/officeDocument/2006/relationships/image" Target="../media/image220.png"/><Relationship Id="rId8" Type="http://schemas.openxmlformats.org/officeDocument/2006/relationships/image" Target="../media/image221.png"/><Relationship Id="rId9" Type="http://schemas.openxmlformats.org/officeDocument/2006/relationships/image" Target="../media/image222.png"/><Relationship Id="rId10" Type="http://schemas.openxmlformats.org/officeDocument/2006/relationships/image" Target="../media/image223.png"/><Relationship Id="rId11" Type="http://schemas.openxmlformats.org/officeDocument/2006/relationships/image" Target="../media/image224.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25.png"/><Relationship Id="rId3" Type="http://schemas.openxmlformats.org/officeDocument/2006/relationships/image" Target="../media/image226.png"/><Relationship Id="rId4" Type="http://schemas.openxmlformats.org/officeDocument/2006/relationships/image" Target="../media/image227.png"/><Relationship Id="rId5" Type="http://schemas.openxmlformats.org/officeDocument/2006/relationships/image" Target="../media/image228.png"/><Relationship Id="rId6" Type="http://schemas.openxmlformats.org/officeDocument/2006/relationships/image" Target="../media/image229.png"/><Relationship Id="rId7" Type="http://schemas.openxmlformats.org/officeDocument/2006/relationships/image" Target="../media/image230.png"/><Relationship Id="rId8" Type="http://schemas.openxmlformats.org/officeDocument/2006/relationships/image" Target="../media/image231.png"/><Relationship Id="rId9" Type="http://schemas.openxmlformats.org/officeDocument/2006/relationships/image" Target="../media/image232.png"/><Relationship Id="rId10" Type="http://schemas.openxmlformats.org/officeDocument/2006/relationships/image" Target="../media/image233.png"/><Relationship Id="rId11" Type="http://schemas.openxmlformats.org/officeDocument/2006/relationships/image" Target="../media/image234.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35.png"/><Relationship Id="rId4" Type="http://schemas.openxmlformats.org/officeDocument/2006/relationships/image" Target="../media/image236.png"/><Relationship Id="rId5" Type="http://schemas.openxmlformats.org/officeDocument/2006/relationships/image" Target="../media/image237.png"/><Relationship Id="rId6" Type="http://schemas.openxmlformats.org/officeDocument/2006/relationships/image" Target="../media/image238.png"/><Relationship Id="rId7" Type="http://schemas.openxmlformats.org/officeDocument/2006/relationships/image" Target="../media/image239.png"/><Relationship Id="rId8" Type="http://schemas.openxmlformats.org/officeDocument/2006/relationships/image" Target="../media/image240.png"/><Relationship Id="rId9" Type="http://schemas.openxmlformats.org/officeDocument/2006/relationships/image" Target="../media/image241.png"/><Relationship Id="rId10" Type="http://schemas.openxmlformats.org/officeDocument/2006/relationships/image" Target="../media/image242.png"/><Relationship Id="rId11" Type="http://schemas.openxmlformats.org/officeDocument/2006/relationships/image" Target="../media/image243.png"/><Relationship Id="rId12" Type="http://schemas.openxmlformats.org/officeDocument/2006/relationships/image" Target="../media/image244.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45.png"/><Relationship Id="rId3" Type="http://schemas.openxmlformats.org/officeDocument/2006/relationships/image" Target="../media/image246.png"/><Relationship Id="rId4" Type="http://schemas.openxmlformats.org/officeDocument/2006/relationships/image" Target="../media/image247.png"/><Relationship Id="rId5" Type="http://schemas.openxmlformats.org/officeDocument/2006/relationships/image" Target="../media/image248.png"/><Relationship Id="rId6" Type="http://schemas.openxmlformats.org/officeDocument/2006/relationships/image" Target="../media/image249.png"/><Relationship Id="rId7" Type="http://schemas.openxmlformats.org/officeDocument/2006/relationships/image" Target="../media/image250.png"/><Relationship Id="rId8" Type="http://schemas.openxmlformats.org/officeDocument/2006/relationships/image" Target="../media/image251.png"/><Relationship Id="rId9" Type="http://schemas.openxmlformats.org/officeDocument/2006/relationships/image" Target="../media/image252.png"/><Relationship Id="rId10" Type="http://schemas.openxmlformats.org/officeDocument/2006/relationships/image" Target="../media/image253.png"/><Relationship Id="rId11" Type="http://schemas.openxmlformats.org/officeDocument/2006/relationships/image" Target="../media/image254.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55.png"/><Relationship Id="rId3" Type="http://schemas.openxmlformats.org/officeDocument/2006/relationships/image" Target="../media/image256.png"/><Relationship Id="rId4" Type="http://schemas.openxmlformats.org/officeDocument/2006/relationships/image" Target="../media/image257.png"/><Relationship Id="rId5" Type="http://schemas.openxmlformats.org/officeDocument/2006/relationships/image" Target="../media/image258.png"/><Relationship Id="rId6" Type="http://schemas.openxmlformats.org/officeDocument/2006/relationships/image" Target="../media/image259.png"/><Relationship Id="rId7" Type="http://schemas.openxmlformats.org/officeDocument/2006/relationships/image" Target="../media/image260.png"/><Relationship Id="rId8" Type="http://schemas.openxmlformats.org/officeDocument/2006/relationships/image" Target="../media/image261.png"/><Relationship Id="rId9" Type="http://schemas.openxmlformats.org/officeDocument/2006/relationships/image" Target="../media/image262.png"/><Relationship Id="rId10" Type="http://schemas.openxmlformats.org/officeDocument/2006/relationships/image" Target="../media/image263.png"/><Relationship Id="rId11" Type="http://schemas.openxmlformats.org/officeDocument/2006/relationships/image" Target="../media/image264.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65.png"/><Relationship Id="rId3" Type="http://schemas.openxmlformats.org/officeDocument/2006/relationships/image" Target="../media/image266.png"/><Relationship Id="rId4" Type="http://schemas.openxmlformats.org/officeDocument/2006/relationships/image" Target="../media/image267.png"/><Relationship Id="rId5" Type="http://schemas.openxmlformats.org/officeDocument/2006/relationships/image" Target="../media/image268.png"/><Relationship Id="rId6" Type="http://schemas.openxmlformats.org/officeDocument/2006/relationships/image" Target="../media/image269.png"/><Relationship Id="rId7" Type="http://schemas.openxmlformats.org/officeDocument/2006/relationships/image" Target="../media/image270.png"/><Relationship Id="rId8" Type="http://schemas.openxmlformats.org/officeDocument/2006/relationships/image" Target="../media/image271.png"/><Relationship Id="rId9" Type="http://schemas.openxmlformats.org/officeDocument/2006/relationships/image" Target="../media/image272.png"/><Relationship Id="rId10" Type="http://schemas.openxmlformats.org/officeDocument/2006/relationships/image" Target="../media/image273.png"/><Relationship Id="rId11" Type="http://schemas.openxmlformats.org/officeDocument/2006/relationships/image" Target="../media/image274.png"/></Relationships>

</file>

<file path=ppt/slides/_rels/slide4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75.png"/><Relationship Id="rId3" Type="http://schemas.openxmlformats.org/officeDocument/2006/relationships/image" Target="../media/image276.png"/><Relationship Id="rId4" Type="http://schemas.openxmlformats.org/officeDocument/2006/relationships/image" Target="../media/image277.png"/><Relationship Id="rId5" Type="http://schemas.openxmlformats.org/officeDocument/2006/relationships/image" Target="../media/image278.png"/><Relationship Id="rId6" Type="http://schemas.openxmlformats.org/officeDocument/2006/relationships/image" Target="../media/image279.png"/><Relationship Id="rId7" Type="http://schemas.openxmlformats.org/officeDocument/2006/relationships/image" Target="../media/image280.png"/><Relationship Id="rId8" Type="http://schemas.openxmlformats.org/officeDocument/2006/relationships/image" Target="../media/image281.png"/><Relationship Id="rId9" Type="http://schemas.openxmlformats.org/officeDocument/2006/relationships/image" Target="../media/image282.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83.png"/><Relationship Id="rId3" Type="http://schemas.openxmlformats.org/officeDocument/2006/relationships/image" Target="../media/image284.png"/><Relationship Id="rId4" Type="http://schemas.openxmlformats.org/officeDocument/2006/relationships/image" Target="../media/image285.png"/><Relationship Id="rId5" Type="http://schemas.openxmlformats.org/officeDocument/2006/relationships/image" Target="../media/image286.png"/><Relationship Id="rId6" Type="http://schemas.openxmlformats.org/officeDocument/2006/relationships/image" Target="../media/image287.png"/><Relationship Id="rId7" Type="http://schemas.openxmlformats.org/officeDocument/2006/relationships/image" Target="../media/image288.png"/><Relationship Id="rId8" Type="http://schemas.openxmlformats.org/officeDocument/2006/relationships/image" Target="../media/image289.png"/><Relationship Id="rId9" Type="http://schemas.openxmlformats.org/officeDocument/2006/relationships/image" Target="../media/image290.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91.png"/><Relationship Id="rId3" Type="http://schemas.openxmlformats.org/officeDocument/2006/relationships/image" Target="../media/image292.png"/><Relationship Id="rId4" Type="http://schemas.openxmlformats.org/officeDocument/2006/relationships/image" Target="../media/image293.png"/><Relationship Id="rId5" Type="http://schemas.openxmlformats.org/officeDocument/2006/relationships/image" Target="../media/image294.png"/><Relationship Id="rId6" Type="http://schemas.openxmlformats.org/officeDocument/2006/relationships/image" Target="../media/image295.png"/><Relationship Id="rId7" Type="http://schemas.openxmlformats.org/officeDocument/2006/relationships/image" Target="../media/image296.png"/><Relationship Id="rId8" Type="http://schemas.openxmlformats.org/officeDocument/2006/relationships/image" Target="../media/image297.png"/><Relationship Id="rId9" Type="http://schemas.openxmlformats.org/officeDocument/2006/relationships/image" Target="../media/image298.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99.png"/><Relationship Id="rId3" Type="http://schemas.openxmlformats.org/officeDocument/2006/relationships/image" Target="../media/image300.png"/><Relationship Id="rId4" Type="http://schemas.openxmlformats.org/officeDocument/2006/relationships/image" Target="../media/image301.png"/><Relationship Id="rId5" Type="http://schemas.openxmlformats.org/officeDocument/2006/relationships/image" Target="../media/image302.png"/><Relationship Id="rId6" Type="http://schemas.openxmlformats.org/officeDocument/2006/relationships/image" Target="../media/image303.png"/><Relationship Id="rId7" Type="http://schemas.openxmlformats.org/officeDocument/2006/relationships/image" Target="../media/image304.png"/><Relationship Id="rId8" Type="http://schemas.openxmlformats.org/officeDocument/2006/relationships/image" Target="../media/image305.png"/><Relationship Id="rId9" Type="http://schemas.openxmlformats.org/officeDocument/2006/relationships/image" Target="../media/image306.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07.png"/><Relationship Id="rId3" Type="http://schemas.openxmlformats.org/officeDocument/2006/relationships/image" Target="../media/image308.png"/><Relationship Id="rId4" Type="http://schemas.openxmlformats.org/officeDocument/2006/relationships/image" Target="../media/image309.png"/><Relationship Id="rId5" Type="http://schemas.openxmlformats.org/officeDocument/2006/relationships/image" Target="../media/image310.png"/><Relationship Id="rId6" Type="http://schemas.openxmlformats.org/officeDocument/2006/relationships/image" Target="../media/image311.png"/><Relationship Id="rId7" Type="http://schemas.openxmlformats.org/officeDocument/2006/relationships/image" Target="../media/image312.png"/><Relationship Id="rId8" Type="http://schemas.openxmlformats.org/officeDocument/2006/relationships/image" Target="../media/image313.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14.png"/><Relationship Id="rId3" Type="http://schemas.openxmlformats.org/officeDocument/2006/relationships/image" Target="../media/image315.png"/><Relationship Id="rId4" Type="http://schemas.openxmlformats.org/officeDocument/2006/relationships/image" Target="../media/image316.png"/><Relationship Id="rId5" Type="http://schemas.openxmlformats.org/officeDocument/2006/relationships/image" Target="../media/image317.png"/><Relationship Id="rId6" Type="http://schemas.openxmlformats.org/officeDocument/2006/relationships/image" Target="../media/image318.png"/><Relationship Id="rId7" Type="http://schemas.openxmlformats.org/officeDocument/2006/relationships/image" Target="../media/image319.png"/><Relationship Id="rId8" Type="http://schemas.openxmlformats.org/officeDocument/2006/relationships/image" Target="../media/image320.png"/></Relationships>

</file>

<file path=ppt/slides/_rels/slide5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21.png"/><Relationship Id="rId3" Type="http://schemas.openxmlformats.org/officeDocument/2006/relationships/image" Target="../media/image322.png"/><Relationship Id="rId4" Type="http://schemas.openxmlformats.org/officeDocument/2006/relationships/image" Target="../media/image323.png"/><Relationship Id="rId5" Type="http://schemas.openxmlformats.org/officeDocument/2006/relationships/image" Target="../media/image324.png"/><Relationship Id="rId6" Type="http://schemas.openxmlformats.org/officeDocument/2006/relationships/image" Target="../media/image325.png"/><Relationship Id="rId7" Type="http://schemas.openxmlformats.org/officeDocument/2006/relationships/image" Target="../media/image326.png"/><Relationship Id="rId8" Type="http://schemas.openxmlformats.org/officeDocument/2006/relationships/image" Target="../media/image327.png"/></Relationships>

</file>

<file path=ppt/slides/_rels/slide5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28.png"/><Relationship Id="rId3" Type="http://schemas.openxmlformats.org/officeDocument/2006/relationships/image" Target="../media/image329.png"/><Relationship Id="rId4" Type="http://schemas.openxmlformats.org/officeDocument/2006/relationships/image" Target="../media/image330.png"/><Relationship Id="rId5" Type="http://schemas.openxmlformats.org/officeDocument/2006/relationships/image" Target="../media/image331.png"/><Relationship Id="rId6" Type="http://schemas.openxmlformats.org/officeDocument/2006/relationships/image" Target="../media/image332.png"/><Relationship Id="rId7" Type="http://schemas.openxmlformats.org/officeDocument/2006/relationships/image" Target="../media/image333.png"/><Relationship Id="rId8" Type="http://schemas.openxmlformats.org/officeDocument/2006/relationships/image" Target="../media/image334.png"/></Relationships>

</file>

<file path=ppt/slides/_rels/slide5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35.png"/><Relationship Id="rId3" Type="http://schemas.openxmlformats.org/officeDocument/2006/relationships/image" Target="../media/image336.png"/><Relationship Id="rId4" Type="http://schemas.openxmlformats.org/officeDocument/2006/relationships/image" Target="../media/image337.png"/><Relationship Id="rId5" Type="http://schemas.openxmlformats.org/officeDocument/2006/relationships/image" Target="../media/image338.png"/><Relationship Id="rId6" Type="http://schemas.openxmlformats.org/officeDocument/2006/relationships/image" Target="../media/image339.png"/></Relationships>

</file>

<file path=ppt/slides/_rels/slide5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40.png"/><Relationship Id="rId3" Type="http://schemas.openxmlformats.org/officeDocument/2006/relationships/image" Target="../media/image341.png"/><Relationship Id="rId4" Type="http://schemas.openxmlformats.org/officeDocument/2006/relationships/image" Target="../media/image342.png"/><Relationship Id="rId5" Type="http://schemas.openxmlformats.org/officeDocument/2006/relationships/image" Target="../media/image343.png"/><Relationship Id="rId6" Type="http://schemas.openxmlformats.org/officeDocument/2006/relationships/image" Target="../media/image344.png"/></Relationships>

</file>

<file path=ppt/slides/_rels/slide5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45.png"/><Relationship Id="rId3" Type="http://schemas.openxmlformats.org/officeDocument/2006/relationships/image" Target="../media/image346.png"/><Relationship Id="rId4" Type="http://schemas.openxmlformats.org/officeDocument/2006/relationships/image" Target="../media/image347.png"/><Relationship Id="rId5" Type="http://schemas.openxmlformats.org/officeDocument/2006/relationships/image" Target="../media/image348.png"/><Relationship Id="rId6" Type="http://schemas.openxmlformats.org/officeDocument/2006/relationships/image" Target="../media/image349.png"/></Relationships>

</file>

<file path=ppt/slides/_rels/slide5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50.png"/><Relationship Id="rId3" Type="http://schemas.openxmlformats.org/officeDocument/2006/relationships/image" Target="../media/image351.png"/><Relationship Id="rId4" Type="http://schemas.openxmlformats.org/officeDocument/2006/relationships/image" Target="../media/image352.png"/><Relationship Id="rId5" Type="http://schemas.openxmlformats.org/officeDocument/2006/relationships/image" Target="../media/image353.png"/><Relationship Id="rId6" Type="http://schemas.openxmlformats.org/officeDocument/2006/relationships/image" Target="../media/image354.png"/></Relationships>

</file>

<file path=ppt/slides/_rels/slide5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55.png"/><Relationship Id="rId3" Type="http://schemas.openxmlformats.org/officeDocument/2006/relationships/image" Target="../media/image356.png"/><Relationship Id="rId4" Type="http://schemas.openxmlformats.org/officeDocument/2006/relationships/image" Target="../media/image357.png"/><Relationship Id="rId5" Type="http://schemas.openxmlformats.org/officeDocument/2006/relationships/image" Target="../media/image358.png"/><Relationship Id="rId6" Type="http://schemas.openxmlformats.org/officeDocument/2006/relationships/image" Target="../media/image359.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60.png"/><Relationship Id="rId3" Type="http://schemas.openxmlformats.org/officeDocument/2006/relationships/image" Target="../media/image361.png"/><Relationship Id="rId4" Type="http://schemas.openxmlformats.org/officeDocument/2006/relationships/image" Target="../media/image362.png"/><Relationship Id="rId5" Type="http://schemas.openxmlformats.org/officeDocument/2006/relationships/image" Target="../media/image363.png"/><Relationship Id="rId6" Type="http://schemas.openxmlformats.org/officeDocument/2006/relationships/image" Target="../media/image364.png"/></Relationships>

</file>

<file path=ppt/slides/_rels/slide6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65.png"/><Relationship Id="rId3" Type="http://schemas.openxmlformats.org/officeDocument/2006/relationships/image" Target="../media/image366.png"/><Relationship Id="rId4" Type="http://schemas.openxmlformats.org/officeDocument/2006/relationships/image" Target="../media/image367.png"/></Relationships>

</file>

<file path=ppt/slides/_rels/slide6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68.png"/><Relationship Id="rId3" Type="http://schemas.openxmlformats.org/officeDocument/2006/relationships/image" Target="../media/image369.png"/><Relationship Id="rId4" Type="http://schemas.openxmlformats.org/officeDocument/2006/relationships/image" Target="../media/image370.png"/></Relationships>

</file>

<file path=ppt/slides/_rels/slide6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71.png"/><Relationship Id="rId3" Type="http://schemas.openxmlformats.org/officeDocument/2006/relationships/image" Target="../media/image372.png"/><Relationship Id="rId4" Type="http://schemas.openxmlformats.org/officeDocument/2006/relationships/image" Target="../media/image373.png"/></Relationships>

</file>

<file path=ppt/slides/_rels/slide6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74.png"/><Relationship Id="rId3" Type="http://schemas.openxmlformats.org/officeDocument/2006/relationships/image" Target="../media/image375.png"/><Relationship Id="rId4" Type="http://schemas.openxmlformats.org/officeDocument/2006/relationships/image" Target="../media/image376.png"/></Relationships>

</file>

<file path=ppt/slides/_rels/slide6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77.png"/><Relationship Id="rId3" Type="http://schemas.openxmlformats.org/officeDocument/2006/relationships/image" Target="../media/image378.png"/><Relationship Id="rId4" Type="http://schemas.openxmlformats.org/officeDocument/2006/relationships/image" Target="../media/image379.png"/></Relationships>

</file>

<file path=ppt/slides/_rels/slide66.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67.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68.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69.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7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80.png"/></Relationships>

</file>

<file path=ppt/slides/_rels/slide7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7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380.png"/></Relationships>

</file>

<file path=ppt/slides/_rels/slide7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80.png"/></Relationships>

</file>

<file path=ppt/slides/_rels/slide7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81.png"/><Relationship Id="rId4" Type="http://schemas.openxmlformats.org/officeDocument/2006/relationships/image" Target="../media/image382.png"/></Relationships>

</file>

<file path=ppt/slides/_rels/slide7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83.png"/><Relationship Id="rId4" Type="http://schemas.openxmlformats.org/officeDocument/2006/relationships/image" Target="../media/image384.png"/></Relationships>

</file>

<file path=ppt/slides/_rels/slide7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85.png"/><Relationship Id="rId4" Type="http://schemas.openxmlformats.org/officeDocument/2006/relationships/image" Target="../media/image386.png"/><Relationship Id="rId5" Type="http://schemas.openxmlformats.org/officeDocument/2006/relationships/image" Target="../media/image387.png"/><Relationship Id="rId6" Type="http://schemas.openxmlformats.org/officeDocument/2006/relationships/image" Target="../media/image388.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 Id="rId3" Type="http://schemas.openxmlformats.org/officeDocument/2006/relationships/image" Target="../media/image4.png"/></Relationships>

</file>

<file path=ppt/slides/_rels/slide8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89.png"/><Relationship Id="rId4" Type="http://schemas.openxmlformats.org/officeDocument/2006/relationships/image" Target="../media/image390.png"/><Relationship Id="rId5" Type="http://schemas.openxmlformats.org/officeDocument/2006/relationships/image" Target="../media/image391.png"/><Relationship Id="rId6" Type="http://schemas.openxmlformats.org/officeDocument/2006/relationships/image" Target="../media/image392.png"/></Relationships>

</file>

<file path=ppt/slides/_rels/slide8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93.png"/><Relationship Id="rId4" Type="http://schemas.openxmlformats.org/officeDocument/2006/relationships/image" Target="../media/image394.png"/><Relationship Id="rId5" Type="http://schemas.openxmlformats.org/officeDocument/2006/relationships/image" Target="../media/image395.png"/><Relationship Id="rId6" Type="http://schemas.openxmlformats.org/officeDocument/2006/relationships/image" Target="../media/image396.png"/></Relationships>

</file>

<file path=ppt/slides/_rels/slide8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397.png"/><Relationship Id="rId4" Type="http://schemas.openxmlformats.org/officeDocument/2006/relationships/image" Target="../media/image398.png"/><Relationship Id="rId5" Type="http://schemas.openxmlformats.org/officeDocument/2006/relationships/image" Target="../media/image399.png"/><Relationship Id="rId6" Type="http://schemas.openxmlformats.org/officeDocument/2006/relationships/image" Target="../media/image400.png"/></Relationships>

</file>

<file path=ppt/slides/_rels/slide8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01.png"/><Relationship Id="rId4" Type="http://schemas.openxmlformats.org/officeDocument/2006/relationships/image" Target="../media/image402.png"/><Relationship Id="rId5" Type="http://schemas.openxmlformats.org/officeDocument/2006/relationships/image" Target="../media/image403.png"/><Relationship Id="rId6" Type="http://schemas.openxmlformats.org/officeDocument/2006/relationships/image" Target="../media/image404.png"/></Relationships>

</file>

<file path=ppt/slides/_rels/slide8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05.png"/><Relationship Id="rId4" Type="http://schemas.openxmlformats.org/officeDocument/2006/relationships/image" Target="../media/image406.png"/><Relationship Id="rId5" Type="http://schemas.openxmlformats.org/officeDocument/2006/relationships/image" Target="../media/image407.png"/><Relationship Id="rId6" Type="http://schemas.openxmlformats.org/officeDocument/2006/relationships/image" Target="../media/image408.png"/></Relationships>

</file>

<file path=ppt/slides/_rels/slide8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09.png"/><Relationship Id="rId4" Type="http://schemas.openxmlformats.org/officeDocument/2006/relationships/image" Target="../media/image410.png"/><Relationship Id="rId5" Type="http://schemas.openxmlformats.org/officeDocument/2006/relationships/image" Target="../media/image411.png"/><Relationship Id="rId6" Type="http://schemas.openxmlformats.org/officeDocument/2006/relationships/image" Target="../media/image412.png"/><Relationship Id="rId7" Type="http://schemas.openxmlformats.org/officeDocument/2006/relationships/image" Target="../media/image413.png"/></Relationships>

</file>

<file path=ppt/slides/_rels/slide8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14.png"/><Relationship Id="rId4" Type="http://schemas.openxmlformats.org/officeDocument/2006/relationships/image" Target="../media/image415.png"/><Relationship Id="rId5" Type="http://schemas.openxmlformats.org/officeDocument/2006/relationships/image" Target="../media/image416.png"/><Relationship Id="rId6" Type="http://schemas.openxmlformats.org/officeDocument/2006/relationships/image" Target="../media/image417.png"/><Relationship Id="rId7" Type="http://schemas.openxmlformats.org/officeDocument/2006/relationships/image" Target="../media/image418.png"/></Relationships>

</file>

<file path=ppt/slides/_rels/slide8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19.png"/><Relationship Id="rId4" Type="http://schemas.openxmlformats.org/officeDocument/2006/relationships/image" Target="../media/image420.png"/><Relationship Id="rId5" Type="http://schemas.openxmlformats.org/officeDocument/2006/relationships/image" Target="../media/image421.png"/><Relationship Id="rId6" Type="http://schemas.openxmlformats.org/officeDocument/2006/relationships/image" Target="../media/image422.png"/><Relationship Id="rId7" Type="http://schemas.openxmlformats.org/officeDocument/2006/relationships/image" Target="../media/image423.png"/><Relationship Id="rId8" Type="http://schemas.openxmlformats.org/officeDocument/2006/relationships/image" Target="../media/image424.png"/></Relationships>

</file>

<file path=ppt/slides/_rels/slide8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25.png"/><Relationship Id="rId4" Type="http://schemas.openxmlformats.org/officeDocument/2006/relationships/image" Target="../media/image426.png"/><Relationship Id="rId5" Type="http://schemas.openxmlformats.org/officeDocument/2006/relationships/image" Target="../media/image427.png"/><Relationship Id="rId6" Type="http://schemas.openxmlformats.org/officeDocument/2006/relationships/image" Target="../media/image428.png"/><Relationship Id="rId7" Type="http://schemas.openxmlformats.org/officeDocument/2006/relationships/image" Target="../media/image429.png"/><Relationship Id="rId8" Type="http://schemas.openxmlformats.org/officeDocument/2006/relationships/image" Target="../media/image430.png"/></Relationships>

</file>

<file path=ppt/slides/_rels/slide8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31.png"/><Relationship Id="rId4" Type="http://schemas.openxmlformats.org/officeDocument/2006/relationships/image" Target="../media/image432.png"/><Relationship Id="rId5" Type="http://schemas.openxmlformats.org/officeDocument/2006/relationships/image" Target="../media/image433.png"/><Relationship Id="rId6" Type="http://schemas.openxmlformats.org/officeDocument/2006/relationships/image" Target="../media/image434.png"/><Relationship Id="rId7" Type="http://schemas.openxmlformats.org/officeDocument/2006/relationships/image" Target="../media/image435.png"/><Relationship Id="rId8" Type="http://schemas.openxmlformats.org/officeDocument/2006/relationships/image" Target="../media/image436.png"/><Relationship Id="rId9" Type="http://schemas.openxmlformats.org/officeDocument/2006/relationships/image" Target="../media/image43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6.png"/></Relationships>

</file>

<file path=ppt/slides/_rels/slide9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38.png"/><Relationship Id="rId4" Type="http://schemas.openxmlformats.org/officeDocument/2006/relationships/image" Target="../media/image439.png"/><Relationship Id="rId5" Type="http://schemas.openxmlformats.org/officeDocument/2006/relationships/image" Target="../media/image440.png"/><Relationship Id="rId6" Type="http://schemas.openxmlformats.org/officeDocument/2006/relationships/image" Target="../media/image441.png"/><Relationship Id="rId7" Type="http://schemas.openxmlformats.org/officeDocument/2006/relationships/image" Target="../media/image442.png"/><Relationship Id="rId8" Type="http://schemas.openxmlformats.org/officeDocument/2006/relationships/image" Target="../media/image443.png"/><Relationship Id="rId9" Type="http://schemas.openxmlformats.org/officeDocument/2006/relationships/image" Target="../media/image444.png"/></Relationships>

</file>

<file path=ppt/slides/_rels/slide9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45.png"/><Relationship Id="rId4" Type="http://schemas.openxmlformats.org/officeDocument/2006/relationships/image" Target="../media/image446.png"/><Relationship Id="rId5" Type="http://schemas.openxmlformats.org/officeDocument/2006/relationships/image" Target="../media/image447.png"/><Relationship Id="rId6" Type="http://schemas.openxmlformats.org/officeDocument/2006/relationships/image" Target="../media/image448.png"/><Relationship Id="rId7" Type="http://schemas.openxmlformats.org/officeDocument/2006/relationships/image" Target="../media/image449.png"/><Relationship Id="rId8" Type="http://schemas.openxmlformats.org/officeDocument/2006/relationships/image" Target="../media/image450.png"/><Relationship Id="rId9" Type="http://schemas.openxmlformats.org/officeDocument/2006/relationships/image" Target="../media/image451.png"/><Relationship Id="rId10" Type="http://schemas.openxmlformats.org/officeDocument/2006/relationships/image" Target="../media/image452.png"/><Relationship Id="rId11" Type="http://schemas.openxmlformats.org/officeDocument/2006/relationships/image" Target="../media/image453.png"/><Relationship Id="rId12" Type="http://schemas.openxmlformats.org/officeDocument/2006/relationships/image" Target="../media/image454.png"/></Relationships>

</file>

<file path=ppt/slides/_rels/slide9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55.png"/><Relationship Id="rId4" Type="http://schemas.openxmlformats.org/officeDocument/2006/relationships/image" Target="../media/image456.png"/><Relationship Id="rId5" Type="http://schemas.openxmlformats.org/officeDocument/2006/relationships/image" Target="../media/image457.png"/><Relationship Id="rId6" Type="http://schemas.openxmlformats.org/officeDocument/2006/relationships/image" Target="../media/image458.png"/><Relationship Id="rId7" Type="http://schemas.openxmlformats.org/officeDocument/2006/relationships/image" Target="../media/image459.png"/><Relationship Id="rId8" Type="http://schemas.openxmlformats.org/officeDocument/2006/relationships/image" Target="../media/image460.png"/><Relationship Id="rId9" Type="http://schemas.openxmlformats.org/officeDocument/2006/relationships/image" Target="../media/image461.png"/><Relationship Id="rId10" Type="http://schemas.openxmlformats.org/officeDocument/2006/relationships/image" Target="../media/image462.png"/><Relationship Id="rId11" Type="http://schemas.openxmlformats.org/officeDocument/2006/relationships/image" Target="../media/image463.png"/><Relationship Id="rId12" Type="http://schemas.openxmlformats.org/officeDocument/2006/relationships/image" Target="../media/image464.png"/></Relationships>

</file>

<file path=ppt/slides/_rels/slide9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80.png"/><Relationship Id="rId3" Type="http://schemas.openxmlformats.org/officeDocument/2006/relationships/image" Target="../media/image465.png"/><Relationship Id="rId4" Type="http://schemas.openxmlformats.org/officeDocument/2006/relationships/image" Target="../media/image466.png"/><Relationship Id="rId5" Type="http://schemas.openxmlformats.org/officeDocument/2006/relationships/image" Target="../media/image467.png"/><Relationship Id="rId6" Type="http://schemas.openxmlformats.org/officeDocument/2006/relationships/image" Target="../media/image468.png"/><Relationship Id="rId7" Type="http://schemas.openxmlformats.org/officeDocument/2006/relationships/image" Target="../media/image469.png"/><Relationship Id="rId8" Type="http://schemas.openxmlformats.org/officeDocument/2006/relationships/image" Target="../media/image470.png"/><Relationship Id="rId9" Type="http://schemas.openxmlformats.org/officeDocument/2006/relationships/image" Target="../media/image471.png"/><Relationship Id="rId10" Type="http://schemas.openxmlformats.org/officeDocument/2006/relationships/image" Target="../media/image472.png"/><Relationship Id="rId11" Type="http://schemas.openxmlformats.org/officeDocument/2006/relationships/image" Target="../media/image473.png"/><Relationship Id="rId12" Type="http://schemas.openxmlformats.org/officeDocument/2006/relationships/image" Target="../media/image474.png"/></Relationships>

</file>

<file path=ppt/slides/_rels/slide9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75.png"/><Relationship Id="rId3" Type="http://schemas.openxmlformats.org/officeDocument/2006/relationships/image" Target="../media/image476.png"/><Relationship Id="rId4" Type="http://schemas.openxmlformats.org/officeDocument/2006/relationships/image" Target="../media/image477.png"/><Relationship Id="rId5" Type="http://schemas.openxmlformats.org/officeDocument/2006/relationships/image" Target="../media/image478.png"/><Relationship Id="rId6" Type="http://schemas.openxmlformats.org/officeDocument/2006/relationships/image" Target="../media/image479.png"/><Relationship Id="rId7" Type="http://schemas.openxmlformats.org/officeDocument/2006/relationships/image" Target="../media/image480.png"/><Relationship Id="rId8" Type="http://schemas.openxmlformats.org/officeDocument/2006/relationships/image" Target="../media/image481.png"/><Relationship Id="rId9" Type="http://schemas.openxmlformats.org/officeDocument/2006/relationships/image" Target="../media/image482.png"/><Relationship Id="rId10" Type="http://schemas.openxmlformats.org/officeDocument/2006/relationships/image" Target="../media/image483.png"/><Relationship Id="rId11" Type="http://schemas.openxmlformats.org/officeDocument/2006/relationships/image" Target="../media/image484.png"/><Relationship Id="rId12" Type="http://schemas.openxmlformats.org/officeDocument/2006/relationships/image" Target="../media/image485.png"/><Relationship Id="rId13" Type="http://schemas.openxmlformats.org/officeDocument/2006/relationships/image" Target="../media/image486.png"/></Relationships>

</file>

<file path=ppt/slides/_rels/slide9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87.png"/><Relationship Id="rId3" Type="http://schemas.openxmlformats.org/officeDocument/2006/relationships/image" Target="../media/image488.png"/><Relationship Id="rId4" Type="http://schemas.openxmlformats.org/officeDocument/2006/relationships/image" Target="../media/image489.png"/><Relationship Id="rId5" Type="http://schemas.openxmlformats.org/officeDocument/2006/relationships/image" Target="../media/image490.png"/><Relationship Id="rId6" Type="http://schemas.openxmlformats.org/officeDocument/2006/relationships/image" Target="../media/image491.png"/><Relationship Id="rId7" Type="http://schemas.openxmlformats.org/officeDocument/2006/relationships/image" Target="../media/image492.png"/><Relationship Id="rId8" Type="http://schemas.openxmlformats.org/officeDocument/2006/relationships/image" Target="../media/image493.png"/><Relationship Id="rId9" Type="http://schemas.openxmlformats.org/officeDocument/2006/relationships/image" Target="../media/image494.png"/><Relationship Id="rId10" Type="http://schemas.openxmlformats.org/officeDocument/2006/relationships/image" Target="../media/image495.png"/><Relationship Id="rId11" Type="http://schemas.openxmlformats.org/officeDocument/2006/relationships/image" Target="../media/image496.png"/><Relationship Id="rId12" Type="http://schemas.openxmlformats.org/officeDocument/2006/relationships/image" Target="../media/image497.png"/><Relationship Id="rId13" Type="http://schemas.openxmlformats.org/officeDocument/2006/relationships/image" Target="../media/image498.png"/></Relationships>

</file>

<file path=ppt/slides/_rels/slide9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99.png"/><Relationship Id="rId3" Type="http://schemas.openxmlformats.org/officeDocument/2006/relationships/image" Target="../media/image500.png"/><Relationship Id="rId4" Type="http://schemas.openxmlformats.org/officeDocument/2006/relationships/image" Target="../media/image501.png"/><Relationship Id="rId5" Type="http://schemas.openxmlformats.org/officeDocument/2006/relationships/image" Target="../media/image502.png"/><Relationship Id="rId6" Type="http://schemas.openxmlformats.org/officeDocument/2006/relationships/image" Target="../media/image503.png"/><Relationship Id="rId7" Type="http://schemas.openxmlformats.org/officeDocument/2006/relationships/image" Target="../media/image504.png"/><Relationship Id="rId8" Type="http://schemas.openxmlformats.org/officeDocument/2006/relationships/image" Target="../media/image505.png"/><Relationship Id="rId9" Type="http://schemas.openxmlformats.org/officeDocument/2006/relationships/image" Target="../media/image506.png"/><Relationship Id="rId10" Type="http://schemas.openxmlformats.org/officeDocument/2006/relationships/image" Target="../media/image507.png"/><Relationship Id="rId11" Type="http://schemas.openxmlformats.org/officeDocument/2006/relationships/image" Target="../media/image508.png"/><Relationship Id="rId12" Type="http://schemas.openxmlformats.org/officeDocument/2006/relationships/image" Target="../media/image509.png"/><Relationship Id="rId13" Type="http://schemas.openxmlformats.org/officeDocument/2006/relationships/image" Target="../media/image510.png"/></Relationships>

</file>

<file path=ppt/slides/_rels/slide9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11.png"/><Relationship Id="rId3" Type="http://schemas.openxmlformats.org/officeDocument/2006/relationships/image" Target="../media/image512.png"/><Relationship Id="rId4" Type="http://schemas.openxmlformats.org/officeDocument/2006/relationships/image" Target="../media/image513.png"/><Relationship Id="rId5" Type="http://schemas.openxmlformats.org/officeDocument/2006/relationships/image" Target="../media/image514.png"/><Relationship Id="rId6" Type="http://schemas.openxmlformats.org/officeDocument/2006/relationships/image" Target="../media/image515.png"/><Relationship Id="rId7" Type="http://schemas.openxmlformats.org/officeDocument/2006/relationships/image" Target="../media/image516.png"/><Relationship Id="rId8" Type="http://schemas.openxmlformats.org/officeDocument/2006/relationships/image" Target="../media/image517.png"/><Relationship Id="rId9" Type="http://schemas.openxmlformats.org/officeDocument/2006/relationships/image" Target="../media/image518.png"/><Relationship Id="rId10" Type="http://schemas.openxmlformats.org/officeDocument/2006/relationships/image" Target="../media/image519.png"/><Relationship Id="rId11" Type="http://schemas.openxmlformats.org/officeDocument/2006/relationships/image" Target="../media/image520.png"/><Relationship Id="rId12" Type="http://schemas.openxmlformats.org/officeDocument/2006/relationships/image" Target="../media/image521.png"/><Relationship Id="rId13" Type="http://schemas.openxmlformats.org/officeDocument/2006/relationships/image" Target="../media/image522.png"/></Relationships>

</file>

<file path=ppt/slides/_rels/slide9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23.png"/><Relationship Id="rId3" Type="http://schemas.openxmlformats.org/officeDocument/2006/relationships/image" Target="../media/image524.png"/><Relationship Id="rId4" Type="http://schemas.openxmlformats.org/officeDocument/2006/relationships/image" Target="../media/image525.png"/><Relationship Id="rId5" Type="http://schemas.openxmlformats.org/officeDocument/2006/relationships/image" Target="../media/image526.png"/><Relationship Id="rId6" Type="http://schemas.openxmlformats.org/officeDocument/2006/relationships/image" Target="../media/image527.png"/><Relationship Id="rId7" Type="http://schemas.openxmlformats.org/officeDocument/2006/relationships/image" Target="../media/image528.png"/><Relationship Id="rId8" Type="http://schemas.openxmlformats.org/officeDocument/2006/relationships/image" Target="../media/image529.png"/><Relationship Id="rId9" Type="http://schemas.openxmlformats.org/officeDocument/2006/relationships/image" Target="../media/image530.png"/><Relationship Id="rId10" Type="http://schemas.openxmlformats.org/officeDocument/2006/relationships/image" Target="../media/image531.png"/><Relationship Id="rId11" Type="http://schemas.openxmlformats.org/officeDocument/2006/relationships/image" Target="../media/image532.png"/><Relationship Id="rId12" Type="http://schemas.openxmlformats.org/officeDocument/2006/relationships/image" Target="../media/image533.png"/><Relationship Id="rId13" Type="http://schemas.openxmlformats.org/officeDocument/2006/relationships/image" Target="../media/image534.png"/></Relationships>

</file>

<file path=ppt/slides/_rels/slide99.xml.rels><?xml version="1.0" encoding="UTF-8"?>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Union Find!"/>
          <p:cNvSpPr txBox="1"/>
          <p:nvPr>
            <p:ph type="ctrTitle"/>
          </p:nvPr>
        </p:nvSpPr>
        <p:spPr>
          <a:xfrm>
            <a:off x="368149" y="417845"/>
            <a:ext cx="12268502" cy="3871130"/>
          </a:xfrm>
          <a:prstGeom prst="rect">
            <a:avLst/>
          </a:prstGeom>
        </p:spPr>
        <p:txBody>
          <a:bodyPr/>
          <a:lstStyle>
            <a:lvl1pPr>
              <a:defRPr b="1" sz="14000"/>
            </a:lvl1pPr>
          </a:lstStyle>
          <a:p>
            <a:pPr/>
            <a:r>
              <a:t>Union Find!</a:t>
            </a:r>
          </a:p>
        </p:txBody>
      </p:sp>
      <p:sp>
        <p:nvSpPr>
          <p:cNvPr id="120" name="William Fiset"/>
          <p:cNvSpPr txBox="1"/>
          <p:nvPr>
            <p:ph type="subTitle" sz="quarter" idx="1"/>
          </p:nvPr>
        </p:nvSpPr>
        <p:spPr>
          <a:xfrm>
            <a:off x="1270000" y="6351039"/>
            <a:ext cx="10464800" cy="1130301"/>
          </a:xfrm>
          <a:prstGeom prst="rect">
            <a:avLst/>
          </a:prstGeom>
        </p:spPr>
        <p:txBody>
          <a:bodyPr/>
          <a:lstStyle>
            <a:lvl1pPr>
              <a:defRPr b="1" sz="4500"/>
            </a:lvl1pPr>
          </a:lstStyle>
          <a:p>
            <a:pPr/>
            <a:r>
              <a:t>William Fiset</a:t>
            </a:r>
          </a:p>
        </p:txBody>
      </p:sp>
      <p:sp>
        <p:nvSpPr>
          <p:cNvPr id="121" name="(Disjoint Set)"/>
          <p:cNvSpPr txBox="1"/>
          <p:nvPr/>
        </p:nvSpPr>
        <p:spPr>
          <a:xfrm>
            <a:off x="1895853" y="4343898"/>
            <a:ext cx="9213094" cy="1358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8500"/>
            </a:lvl1pPr>
          </a:lstStyle>
          <a:p>
            <a:pPr/>
            <a:r>
              <a:t>(Disjoint Set)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228"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229"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230"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231"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232"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233"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234"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235"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236"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237"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38"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39"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rgbClr val="A6AAA8"/>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
        <p:nvSpPr>
          <p:cNvPr id="240" name="8"/>
          <p:cNvSpPr/>
          <p:nvPr/>
        </p:nvSpPr>
        <p:spPr>
          <a:xfrm>
            <a:off x="6483130" y="5473869"/>
            <a:ext cx="980667" cy="985465"/>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41" name="6"/>
          <p:cNvSpPr/>
          <p:nvPr/>
        </p:nvSpPr>
        <p:spPr>
          <a:xfrm>
            <a:off x="6483130" y="4488010"/>
            <a:ext cx="980667" cy="985465"/>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242" name="2"/>
          <p:cNvSpPr/>
          <p:nvPr/>
        </p:nvSpPr>
        <p:spPr>
          <a:xfrm>
            <a:off x="9032190" y="3209769"/>
            <a:ext cx="980667" cy="985464"/>
          </a:xfrm>
          <a:prstGeom prst="roundRect">
            <a:avLst>
              <a:gd name="adj" fmla="val 19426"/>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Tree>
  </p:cSld>
  <p:clrMapOvr>
    <a:masterClrMapping/>
  </p:clrMapOvr>
  <p:transition xmlns:p14="http://schemas.microsoft.com/office/powerpoint/2010/main" spd="med" advClick="1"/>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5"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826" name="In this data structure, we do not…"/>
          <p:cNvSpPr txBox="1"/>
          <p:nvPr/>
        </p:nvSpPr>
        <p:spPr>
          <a:xfrm>
            <a:off x="511572" y="2535887"/>
            <a:ext cx="11981657" cy="302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4000"/>
            </a:pPr>
            <a:r>
              <a:t>In this data structure, we do not </a:t>
            </a:r>
          </a:p>
          <a:p>
            <a:pPr>
              <a:defRPr sz="4000"/>
            </a:pPr>
            <a:r>
              <a:t>“un-union” elements. In general, this would be very inefficient to do since we would have to update all the children of a node.</a:t>
            </a:r>
          </a:p>
        </p:txBody>
      </p:sp>
      <p:sp>
        <p:nvSpPr>
          <p:cNvPr id="3827" name="The number of components is equal to the number of roots remaining. Also, remark that the number of root nodes never increases."/>
          <p:cNvSpPr txBox="1"/>
          <p:nvPr/>
        </p:nvSpPr>
        <p:spPr>
          <a:xfrm>
            <a:off x="511572" y="6304637"/>
            <a:ext cx="11981657" cy="2438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lvl1pPr>
          </a:lstStyle>
          <a:p>
            <a:pPr/>
            <a:r>
              <a:t>The number of components is equal to the number of roots remaining. Also, remark that the number of root nodes never increases.</a:t>
            </a:r>
          </a:p>
        </p:txBody>
      </p:sp>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9"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830" name="H"/>
          <p:cNvSpPr/>
          <p:nvPr/>
        </p:nvSpPr>
        <p:spPr>
          <a:xfrm>
            <a:off x="4271158" y="84246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831" name="B"/>
          <p:cNvSpPr/>
          <p:nvPr/>
        </p:nvSpPr>
        <p:spPr>
          <a:xfrm>
            <a:off x="8914299" y="7243536"/>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832" name="C"/>
          <p:cNvSpPr/>
          <p:nvPr/>
        </p:nvSpPr>
        <p:spPr>
          <a:xfrm>
            <a:off x="6463422" y="6087836"/>
            <a:ext cx="640558"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833" name="D"/>
          <p:cNvSpPr/>
          <p:nvPr/>
        </p:nvSpPr>
        <p:spPr>
          <a:xfrm>
            <a:off x="5646464" y="72435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834" name="E"/>
          <p:cNvSpPr/>
          <p:nvPr/>
        </p:nvSpPr>
        <p:spPr>
          <a:xfrm>
            <a:off x="3195587" y="60878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835" name="L"/>
          <p:cNvSpPr/>
          <p:nvPr/>
        </p:nvSpPr>
        <p:spPr>
          <a:xfrm>
            <a:off x="4271158" y="61132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836" name="G"/>
          <p:cNvSpPr/>
          <p:nvPr/>
        </p:nvSpPr>
        <p:spPr>
          <a:xfrm>
            <a:off x="4271158" y="72689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837" name="A"/>
          <p:cNvSpPr/>
          <p:nvPr/>
        </p:nvSpPr>
        <p:spPr>
          <a:xfrm>
            <a:off x="8097340" y="72435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838" name="I"/>
          <p:cNvSpPr/>
          <p:nvPr/>
        </p:nvSpPr>
        <p:spPr>
          <a:xfrm>
            <a:off x="5346729" y="6087836"/>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839" name="J"/>
          <p:cNvSpPr/>
          <p:nvPr/>
        </p:nvSpPr>
        <p:spPr>
          <a:xfrm>
            <a:off x="8097340" y="6087836"/>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840" name="K"/>
          <p:cNvSpPr/>
          <p:nvPr/>
        </p:nvSpPr>
        <p:spPr>
          <a:xfrm>
            <a:off x="6463422" y="7243536"/>
            <a:ext cx="640558"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841" name="F"/>
          <p:cNvSpPr/>
          <p:nvPr/>
        </p:nvSpPr>
        <p:spPr>
          <a:xfrm>
            <a:off x="3195587" y="7243536"/>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858"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859"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844"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45"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46"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47"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48"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49"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0"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1"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2"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3"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4"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60"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856"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57"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2"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863" name="H"/>
          <p:cNvSpPr/>
          <p:nvPr/>
        </p:nvSpPr>
        <p:spPr>
          <a:xfrm>
            <a:off x="4271158" y="84246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864" name="B"/>
          <p:cNvSpPr/>
          <p:nvPr/>
        </p:nvSpPr>
        <p:spPr>
          <a:xfrm>
            <a:off x="8914299" y="72435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865" name="C"/>
          <p:cNvSpPr/>
          <p:nvPr/>
        </p:nvSpPr>
        <p:spPr>
          <a:xfrm>
            <a:off x="6463422" y="6087836"/>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866" name="D"/>
          <p:cNvSpPr/>
          <p:nvPr/>
        </p:nvSpPr>
        <p:spPr>
          <a:xfrm>
            <a:off x="5646464" y="72435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867" name="E"/>
          <p:cNvSpPr/>
          <p:nvPr/>
        </p:nvSpPr>
        <p:spPr>
          <a:xfrm>
            <a:off x="3195587" y="60878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868" name="L"/>
          <p:cNvSpPr/>
          <p:nvPr/>
        </p:nvSpPr>
        <p:spPr>
          <a:xfrm>
            <a:off x="4271158" y="61132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869" name="G"/>
          <p:cNvSpPr/>
          <p:nvPr/>
        </p:nvSpPr>
        <p:spPr>
          <a:xfrm>
            <a:off x="4271158" y="72689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870" name="A"/>
          <p:cNvSpPr/>
          <p:nvPr/>
        </p:nvSpPr>
        <p:spPr>
          <a:xfrm>
            <a:off x="8097340" y="72435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871" name="I"/>
          <p:cNvSpPr/>
          <p:nvPr/>
        </p:nvSpPr>
        <p:spPr>
          <a:xfrm>
            <a:off x="5346729" y="60878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872" name="J"/>
          <p:cNvSpPr/>
          <p:nvPr/>
        </p:nvSpPr>
        <p:spPr>
          <a:xfrm>
            <a:off x="8097340" y="6087836"/>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873" name="K"/>
          <p:cNvSpPr/>
          <p:nvPr/>
        </p:nvSpPr>
        <p:spPr>
          <a:xfrm>
            <a:off x="6463422" y="7243536"/>
            <a:ext cx="640558"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874" name="F"/>
          <p:cNvSpPr/>
          <p:nvPr/>
        </p:nvSpPr>
        <p:spPr>
          <a:xfrm>
            <a:off x="3195587" y="7243536"/>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891"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892"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877"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78"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79"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0"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1"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2"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3"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4"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5"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6"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87"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93"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889"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90"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95"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896" name="H"/>
          <p:cNvSpPr/>
          <p:nvPr/>
        </p:nvSpPr>
        <p:spPr>
          <a:xfrm>
            <a:off x="4271158" y="84246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897" name="B"/>
          <p:cNvSpPr/>
          <p:nvPr/>
        </p:nvSpPr>
        <p:spPr>
          <a:xfrm>
            <a:off x="8914299" y="72435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898" name="C"/>
          <p:cNvSpPr/>
          <p:nvPr/>
        </p:nvSpPr>
        <p:spPr>
          <a:xfrm>
            <a:off x="6463422" y="6087836"/>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899" name="D"/>
          <p:cNvSpPr/>
          <p:nvPr/>
        </p:nvSpPr>
        <p:spPr>
          <a:xfrm>
            <a:off x="5646464" y="72435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900" name="E"/>
          <p:cNvSpPr/>
          <p:nvPr/>
        </p:nvSpPr>
        <p:spPr>
          <a:xfrm>
            <a:off x="3195587" y="60878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901" name="L"/>
          <p:cNvSpPr/>
          <p:nvPr/>
        </p:nvSpPr>
        <p:spPr>
          <a:xfrm>
            <a:off x="4271158" y="61132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902" name="G"/>
          <p:cNvSpPr/>
          <p:nvPr/>
        </p:nvSpPr>
        <p:spPr>
          <a:xfrm>
            <a:off x="4271158" y="72689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903" name="A"/>
          <p:cNvSpPr/>
          <p:nvPr/>
        </p:nvSpPr>
        <p:spPr>
          <a:xfrm>
            <a:off x="8097340" y="72435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904" name="I"/>
          <p:cNvSpPr/>
          <p:nvPr/>
        </p:nvSpPr>
        <p:spPr>
          <a:xfrm>
            <a:off x="5346729" y="60878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905" name="J"/>
          <p:cNvSpPr/>
          <p:nvPr/>
        </p:nvSpPr>
        <p:spPr>
          <a:xfrm>
            <a:off x="8097340" y="60878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906" name="K"/>
          <p:cNvSpPr/>
          <p:nvPr/>
        </p:nvSpPr>
        <p:spPr>
          <a:xfrm>
            <a:off x="6463422" y="7243536"/>
            <a:ext cx="640558"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907" name="F"/>
          <p:cNvSpPr/>
          <p:nvPr/>
        </p:nvSpPr>
        <p:spPr>
          <a:xfrm>
            <a:off x="3195587" y="7243536"/>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924"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925"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910"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1"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2"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3"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4"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5"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6"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7"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8"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19"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20"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26"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922"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23"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8"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929" name="H"/>
          <p:cNvSpPr/>
          <p:nvPr/>
        </p:nvSpPr>
        <p:spPr>
          <a:xfrm>
            <a:off x="4271158" y="84246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930" name="B"/>
          <p:cNvSpPr/>
          <p:nvPr/>
        </p:nvSpPr>
        <p:spPr>
          <a:xfrm>
            <a:off x="8914299" y="72435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931" name="C"/>
          <p:cNvSpPr/>
          <p:nvPr/>
        </p:nvSpPr>
        <p:spPr>
          <a:xfrm>
            <a:off x="6463422" y="6087836"/>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932" name="D"/>
          <p:cNvSpPr/>
          <p:nvPr/>
        </p:nvSpPr>
        <p:spPr>
          <a:xfrm>
            <a:off x="5646464" y="72435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933" name="E"/>
          <p:cNvSpPr/>
          <p:nvPr/>
        </p:nvSpPr>
        <p:spPr>
          <a:xfrm>
            <a:off x="3195587" y="60878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934" name="L"/>
          <p:cNvSpPr/>
          <p:nvPr/>
        </p:nvSpPr>
        <p:spPr>
          <a:xfrm>
            <a:off x="4271158" y="61132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935" name="G"/>
          <p:cNvSpPr/>
          <p:nvPr/>
        </p:nvSpPr>
        <p:spPr>
          <a:xfrm>
            <a:off x="4271158" y="72689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936" name="A"/>
          <p:cNvSpPr/>
          <p:nvPr/>
        </p:nvSpPr>
        <p:spPr>
          <a:xfrm>
            <a:off x="8097340" y="72435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937" name="I"/>
          <p:cNvSpPr/>
          <p:nvPr/>
        </p:nvSpPr>
        <p:spPr>
          <a:xfrm>
            <a:off x="5346729" y="60878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938" name="J"/>
          <p:cNvSpPr/>
          <p:nvPr/>
        </p:nvSpPr>
        <p:spPr>
          <a:xfrm>
            <a:off x="8097340" y="60878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939" name="K"/>
          <p:cNvSpPr/>
          <p:nvPr/>
        </p:nvSpPr>
        <p:spPr>
          <a:xfrm>
            <a:off x="6463422" y="7243536"/>
            <a:ext cx="640558"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940" name="F"/>
          <p:cNvSpPr/>
          <p:nvPr/>
        </p:nvSpPr>
        <p:spPr>
          <a:xfrm>
            <a:off x="3195587" y="7243536"/>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957"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958"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943"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4"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5"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6"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7"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8"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49"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0"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1"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2"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3"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9"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955"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56"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61"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962" name="H"/>
          <p:cNvSpPr/>
          <p:nvPr/>
        </p:nvSpPr>
        <p:spPr>
          <a:xfrm>
            <a:off x="4271158" y="84246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963" name="B"/>
          <p:cNvSpPr/>
          <p:nvPr/>
        </p:nvSpPr>
        <p:spPr>
          <a:xfrm>
            <a:off x="8914299" y="72435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964" name="C"/>
          <p:cNvSpPr/>
          <p:nvPr/>
        </p:nvSpPr>
        <p:spPr>
          <a:xfrm>
            <a:off x="6463422" y="6087836"/>
            <a:ext cx="640558"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965" name="D"/>
          <p:cNvSpPr/>
          <p:nvPr/>
        </p:nvSpPr>
        <p:spPr>
          <a:xfrm>
            <a:off x="5646464" y="7243536"/>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966" name="E"/>
          <p:cNvSpPr/>
          <p:nvPr/>
        </p:nvSpPr>
        <p:spPr>
          <a:xfrm>
            <a:off x="3195587" y="60878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967" name="L"/>
          <p:cNvSpPr/>
          <p:nvPr/>
        </p:nvSpPr>
        <p:spPr>
          <a:xfrm>
            <a:off x="4271158" y="61132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968" name="G"/>
          <p:cNvSpPr/>
          <p:nvPr/>
        </p:nvSpPr>
        <p:spPr>
          <a:xfrm>
            <a:off x="4271158" y="72689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969" name="A"/>
          <p:cNvSpPr/>
          <p:nvPr/>
        </p:nvSpPr>
        <p:spPr>
          <a:xfrm>
            <a:off x="8097340" y="72435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970" name="I"/>
          <p:cNvSpPr/>
          <p:nvPr/>
        </p:nvSpPr>
        <p:spPr>
          <a:xfrm>
            <a:off x="5346729" y="60878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971" name="J"/>
          <p:cNvSpPr/>
          <p:nvPr/>
        </p:nvSpPr>
        <p:spPr>
          <a:xfrm>
            <a:off x="8097340" y="60878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972" name="K"/>
          <p:cNvSpPr/>
          <p:nvPr/>
        </p:nvSpPr>
        <p:spPr>
          <a:xfrm>
            <a:off x="6463422" y="7243536"/>
            <a:ext cx="640558"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973" name="F"/>
          <p:cNvSpPr/>
          <p:nvPr/>
        </p:nvSpPr>
        <p:spPr>
          <a:xfrm>
            <a:off x="3195587" y="72435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990"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991"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976"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77"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78"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79"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0"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1"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2"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3"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4"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5"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6"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92"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988"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989"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4"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3995" name="H"/>
          <p:cNvSpPr/>
          <p:nvPr/>
        </p:nvSpPr>
        <p:spPr>
          <a:xfrm>
            <a:off x="4271158" y="84246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996" name="B"/>
          <p:cNvSpPr/>
          <p:nvPr/>
        </p:nvSpPr>
        <p:spPr>
          <a:xfrm>
            <a:off x="8914299" y="72435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997" name="C"/>
          <p:cNvSpPr/>
          <p:nvPr/>
        </p:nvSpPr>
        <p:spPr>
          <a:xfrm>
            <a:off x="6463422" y="6087836"/>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998" name="D"/>
          <p:cNvSpPr/>
          <p:nvPr/>
        </p:nvSpPr>
        <p:spPr>
          <a:xfrm>
            <a:off x="5646464" y="72435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999" name="E"/>
          <p:cNvSpPr/>
          <p:nvPr/>
        </p:nvSpPr>
        <p:spPr>
          <a:xfrm>
            <a:off x="3195587" y="60878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000" name="L"/>
          <p:cNvSpPr/>
          <p:nvPr/>
        </p:nvSpPr>
        <p:spPr>
          <a:xfrm>
            <a:off x="4271158" y="61132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001" name="G"/>
          <p:cNvSpPr/>
          <p:nvPr/>
        </p:nvSpPr>
        <p:spPr>
          <a:xfrm>
            <a:off x="4271158" y="72689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002" name="A"/>
          <p:cNvSpPr/>
          <p:nvPr/>
        </p:nvSpPr>
        <p:spPr>
          <a:xfrm>
            <a:off x="8097340" y="72435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4003" name="I"/>
          <p:cNvSpPr/>
          <p:nvPr/>
        </p:nvSpPr>
        <p:spPr>
          <a:xfrm>
            <a:off x="5346729" y="60878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004" name="J"/>
          <p:cNvSpPr/>
          <p:nvPr/>
        </p:nvSpPr>
        <p:spPr>
          <a:xfrm>
            <a:off x="8097340" y="6087836"/>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005" name="K"/>
          <p:cNvSpPr/>
          <p:nvPr/>
        </p:nvSpPr>
        <p:spPr>
          <a:xfrm>
            <a:off x="6463422" y="7243536"/>
            <a:ext cx="640558"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006" name="F"/>
          <p:cNvSpPr/>
          <p:nvPr/>
        </p:nvSpPr>
        <p:spPr>
          <a:xfrm>
            <a:off x="3195587" y="7243536"/>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023"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4024"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4009"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0"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1"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2"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3"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4"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5"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6"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7"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8"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19"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25"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4021"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22"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27"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4028" name="H"/>
          <p:cNvSpPr/>
          <p:nvPr/>
        </p:nvSpPr>
        <p:spPr>
          <a:xfrm>
            <a:off x="4271158" y="84246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029" name="B"/>
          <p:cNvSpPr/>
          <p:nvPr/>
        </p:nvSpPr>
        <p:spPr>
          <a:xfrm>
            <a:off x="8914299" y="72435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030" name="C"/>
          <p:cNvSpPr/>
          <p:nvPr/>
        </p:nvSpPr>
        <p:spPr>
          <a:xfrm>
            <a:off x="6463422" y="6087836"/>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031" name="D"/>
          <p:cNvSpPr/>
          <p:nvPr/>
        </p:nvSpPr>
        <p:spPr>
          <a:xfrm>
            <a:off x="5646464" y="72435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032" name="E"/>
          <p:cNvSpPr/>
          <p:nvPr/>
        </p:nvSpPr>
        <p:spPr>
          <a:xfrm>
            <a:off x="3195587" y="60878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033" name="L"/>
          <p:cNvSpPr/>
          <p:nvPr/>
        </p:nvSpPr>
        <p:spPr>
          <a:xfrm>
            <a:off x="4271158" y="61132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034" name="G"/>
          <p:cNvSpPr/>
          <p:nvPr/>
        </p:nvSpPr>
        <p:spPr>
          <a:xfrm>
            <a:off x="4271158" y="72689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035" name="A"/>
          <p:cNvSpPr/>
          <p:nvPr/>
        </p:nvSpPr>
        <p:spPr>
          <a:xfrm>
            <a:off x="8097340" y="72435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4036" name="I"/>
          <p:cNvSpPr/>
          <p:nvPr/>
        </p:nvSpPr>
        <p:spPr>
          <a:xfrm>
            <a:off x="5346729" y="6087836"/>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037" name="J"/>
          <p:cNvSpPr/>
          <p:nvPr/>
        </p:nvSpPr>
        <p:spPr>
          <a:xfrm>
            <a:off x="8097340" y="60878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038" name="K"/>
          <p:cNvSpPr/>
          <p:nvPr/>
        </p:nvSpPr>
        <p:spPr>
          <a:xfrm>
            <a:off x="6463422" y="7243536"/>
            <a:ext cx="640558"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039" name="F"/>
          <p:cNvSpPr/>
          <p:nvPr/>
        </p:nvSpPr>
        <p:spPr>
          <a:xfrm>
            <a:off x="3195587" y="7243536"/>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056"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4057"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4042"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3"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4"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5"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6"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7"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8"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49"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0"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1"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2"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8"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4054"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5"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60" name="Remarks"/>
          <p:cNvSpPr txBox="1"/>
          <p:nvPr>
            <p:ph type="title"/>
          </p:nvPr>
        </p:nvSpPr>
        <p:spPr>
          <a:xfrm>
            <a:off x="952500" y="254000"/>
            <a:ext cx="11099800" cy="1364159"/>
          </a:xfrm>
          <a:prstGeom prst="rect">
            <a:avLst/>
          </a:prstGeom>
        </p:spPr>
        <p:txBody>
          <a:bodyPr/>
          <a:lstStyle>
            <a:lvl1pPr>
              <a:defRPr b="1"/>
            </a:lvl1pPr>
          </a:lstStyle>
          <a:p>
            <a:pPr/>
            <a:r>
              <a:t>Remarks</a:t>
            </a:r>
          </a:p>
        </p:txBody>
      </p:sp>
      <p:sp>
        <p:nvSpPr>
          <p:cNvPr id="4061" name="H"/>
          <p:cNvSpPr/>
          <p:nvPr/>
        </p:nvSpPr>
        <p:spPr>
          <a:xfrm>
            <a:off x="4271158" y="8424636"/>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062" name="B"/>
          <p:cNvSpPr/>
          <p:nvPr/>
        </p:nvSpPr>
        <p:spPr>
          <a:xfrm>
            <a:off x="8914299" y="72435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063" name="C"/>
          <p:cNvSpPr/>
          <p:nvPr/>
        </p:nvSpPr>
        <p:spPr>
          <a:xfrm>
            <a:off x="6463422" y="6087836"/>
            <a:ext cx="640558"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064" name="D"/>
          <p:cNvSpPr/>
          <p:nvPr/>
        </p:nvSpPr>
        <p:spPr>
          <a:xfrm>
            <a:off x="5646464" y="7243536"/>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065" name="E"/>
          <p:cNvSpPr/>
          <p:nvPr/>
        </p:nvSpPr>
        <p:spPr>
          <a:xfrm>
            <a:off x="3195587" y="6087836"/>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066" name="L"/>
          <p:cNvSpPr/>
          <p:nvPr/>
        </p:nvSpPr>
        <p:spPr>
          <a:xfrm>
            <a:off x="4271158" y="6113236"/>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067" name="G"/>
          <p:cNvSpPr/>
          <p:nvPr/>
        </p:nvSpPr>
        <p:spPr>
          <a:xfrm>
            <a:off x="4271158" y="7268936"/>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068" name="A"/>
          <p:cNvSpPr/>
          <p:nvPr/>
        </p:nvSpPr>
        <p:spPr>
          <a:xfrm>
            <a:off x="8097340" y="7243536"/>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4069" name="I"/>
          <p:cNvSpPr/>
          <p:nvPr/>
        </p:nvSpPr>
        <p:spPr>
          <a:xfrm>
            <a:off x="5346729" y="6087836"/>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070" name="J"/>
          <p:cNvSpPr/>
          <p:nvPr/>
        </p:nvSpPr>
        <p:spPr>
          <a:xfrm>
            <a:off x="8097340" y="6087836"/>
            <a:ext cx="640557" cy="640558"/>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071" name="K"/>
          <p:cNvSpPr/>
          <p:nvPr/>
        </p:nvSpPr>
        <p:spPr>
          <a:xfrm>
            <a:off x="6463422" y="7243536"/>
            <a:ext cx="640558"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072" name="F"/>
          <p:cNvSpPr/>
          <p:nvPr/>
        </p:nvSpPr>
        <p:spPr>
          <a:xfrm>
            <a:off x="3195587" y="7243536"/>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089" name="Connection Line"/>
          <p:cNvSpPr/>
          <p:nvPr/>
        </p:nvSpPr>
        <p:spPr>
          <a:xfrm>
            <a:off x="65615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4090" name="Connection Line"/>
          <p:cNvSpPr/>
          <p:nvPr/>
        </p:nvSpPr>
        <p:spPr>
          <a:xfrm>
            <a:off x="6764727" y="5529454"/>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4075" name="Line"/>
          <p:cNvSpPr/>
          <p:nvPr/>
        </p:nvSpPr>
        <p:spPr>
          <a:xfrm flipH="1">
            <a:off x="6908037" y="574328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76" name="Line"/>
          <p:cNvSpPr/>
          <p:nvPr/>
        </p:nvSpPr>
        <p:spPr>
          <a:xfrm flipV="1">
            <a:off x="6779960" y="68061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77" name="Line"/>
          <p:cNvSpPr/>
          <p:nvPr/>
        </p:nvSpPr>
        <p:spPr>
          <a:xfrm flipV="1">
            <a:off x="3512124" y="6806195"/>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78" name="Line"/>
          <p:cNvSpPr/>
          <p:nvPr/>
        </p:nvSpPr>
        <p:spPr>
          <a:xfrm flipV="1">
            <a:off x="8413877" y="6837829"/>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79" name="Line"/>
          <p:cNvSpPr/>
          <p:nvPr/>
        </p:nvSpPr>
        <p:spPr>
          <a:xfrm flipH="1" flipV="1">
            <a:off x="8715551" y="6774562"/>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0" name="Line"/>
          <p:cNvSpPr/>
          <p:nvPr/>
        </p:nvSpPr>
        <p:spPr>
          <a:xfrm flipV="1">
            <a:off x="6126066" y="6715850"/>
            <a:ext cx="385005" cy="44279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1" name="Line"/>
          <p:cNvSpPr/>
          <p:nvPr/>
        </p:nvSpPr>
        <p:spPr>
          <a:xfrm>
            <a:off x="6028500" y="6408115"/>
            <a:ext cx="393709"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2" name="Line"/>
          <p:cNvSpPr/>
          <p:nvPr/>
        </p:nvSpPr>
        <p:spPr>
          <a:xfrm flipH="1" flipV="1">
            <a:off x="3887013" y="6431862"/>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3" name="Line"/>
          <p:cNvSpPr/>
          <p:nvPr/>
        </p:nvSpPr>
        <p:spPr>
          <a:xfrm flipH="1">
            <a:off x="7254981" y="6408115"/>
            <a:ext cx="691358"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4" name="Line"/>
          <p:cNvSpPr/>
          <p:nvPr/>
        </p:nvSpPr>
        <p:spPr>
          <a:xfrm flipV="1">
            <a:off x="4587695" y="7987295"/>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5" name="Line"/>
          <p:cNvSpPr/>
          <p:nvPr/>
        </p:nvSpPr>
        <p:spPr>
          <a:xfrm flipH="1" flipV="1">
            <a:off x="3772112" y="6715850"/>
            <a:ext cx="506017" cy="57894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91" name="Connection Line"/>
          <p:cNvSpPr/>
          <p:nvPr/>
        </p:nvSpPr>
        <p:spPr>
          <a:xfrm>
            <a:off x="3724943" y="5539373"/>
            <a:ext cx="2707408" cy="561463"/>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4087" name="Line"/>
          <p:cNvSpPr/>
          <p:nvPr/>
        </p:nvSpPr>
        <p:spPr>
          <a:xfrm>
            <a:off x="6333055" y="6022585"/>
            <a:ext cx="194521"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88" name="Our current version of Union Find does not support the nice α(n) time complexity we want.…"/>
          <p:cNvSpPr txBox="1"/>
          <p:nvPr/>
        </p:nvSpPr>
        <p:spPr>
          <a:xfrm>
            <a:off x="636662" y="1702879"/>
            <a:ext cx="11551873" cy="2997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Our current version of Union Find does not support the nice </a:t>
            </a:r>
            <a:r>
              <a:rPr>
                <a:solidFill>
                  <a:schemeClr val="accent4">
                    <a:hueOff val="102361"/>
                    <a:satOff val="14118"/>
                    <a:lumOff val="10675"/>
                  </a:schemeClr>
                </a:solidFill>
              </a:rPr>
              <a:t>α(n)</a:t>
            </a:r>
            <a:r>
              <a:t> time complexity we want.</a:t>
            </a:r>
          </a:p>
          <a:p>
            <a:pPr>
              <a:defRPr sz="3200"/>
            </a:pPr>
          </a:p>
          <a:p>
            <a:pPr>
              <a:defRPr sz="3200"/>
            </a:pPr>
            <a:r>
              <a:t>Checking if H and B belong to the same group takes five hops and in the worst case this is potentially much more.</a:t>
            </a:r>
          </a:p>
        </p:txBody>
      </p:sp>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245"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246"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247"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248"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249"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250"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251"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252"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253"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254"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55"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5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rgbClr val="A6AAA8"/>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
        <p:nvSpPr>
          <p:cNvPr id="257" name="8"/>
          <p:cNvSpPr/>
          <p:nvPr/>
        </p:nvSpPr>
        <p:spPr>
          <a:xfrm>
            <a:off x="6483130" y="5473869"/>
            <a:ext cx="980667" cy="985465"/>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58" name="6"/>
          <p:cNvSpPr/>
          <p:nvPr/>
        </p:nvSpPr>
        <p:spPr>
          <a:xfrm>
            <a:off x="6483130" y="4488010"/>
            <a:ext cx="980667" cy="985465"/>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259" name="2"/>
          <p:cNvSpPr/>
          <p:nvPr/>
        </p:nvSpPr>
        <p:spPr>
          <a:xfrm>
            <a:off x="9032190" y="3209769"/>
            <a:ext cx="980667" cy="985464"/>
          </a:xfrm>
          <a:prstGeom prst="roundRect">
            <a:avLst>
              <a:gd name="adj" fmla="val 19426"/>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260" name="Line"/>
          <p:cNvSpPr/>
          <p:nvPr/>
        </p:nvSpPr>
        <p:spPr>
          <a:xfrm>
            <a:off x="11107866" y="4412262"/>
            <a:ext cx="344519"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1" name="Line"/>
          <p:cNvSpPr/>
          <p:nvPr/>
        </p:nvSpPr>
        <p:spPr>
          <a:xfrm flipH="1">
            <a:off x="11042348" y="4605019"/>
            <a:ext cx="344519"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94" name="H"/>
          <p:cNvSpPr/>
          <p:nvPr/>
        </p:nvSpPr>
        <p:spPr>
          <a:xfrm>
            <a:off x="11744502" y="6908734"/>
            <a:ext cx="1139202" cy="1139202"/>
          </a:xfrm>
          <a:prstGeom prst="ellipse">
            <a:avLst/>
          </a:prstGeom>
          <a:solidFill>
            <a:schemeClr val="accent1">
              <a:hueOff val="-136794"/>
              <a:satOff val="-2150"/>
              <a:lumOff val="15693"/>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H</a:t>
            </a:r>
          </a:p>
        </p:txBody>
      </p:sp>
      <p:sp>
        <p:nvSpPr>
          <p:cNvPr id="4095" name="B"/>
          <p:cNvSpPr/>
          <p:nvPr/>
        </p:nvSpPr>
        <p:spPr>
          <a:xfrm>
            <a:off x="10291577" y="6908734"/>
            <a:ext cx="1139202" cy="1139202"/>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B</a:t>
            </a:r>
          </a:p>
        </p:txBody>
      </p:sp>
      <p:sp>
        <p:nvSpPr>
          <p:cNvPr id="4096" name="C"/>
          <p:cNvSpPr/>
          <p:nvPr/>
        </p:nvSpPr>
        <p:spPr>
          <a:xfrm>
            <a:off x="5932799" y="4853371"/>
            <a:ext cx="1139202" cy="1139203"/>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C</a:t>
            </a:r>
          </a:p>
        </p:txBody>
      </p:sp>
      <p:sp>
        <p:nvSpPr>
          <p:cNvPr id="4097" name="D"/>
          <p:cNvSpPr/>
          <p:nvPr/>
        </p:nvSpPr>
        <p:spPr>
          <a:xfrm>
            <a:off x="4479874" y="6908734"/>
            <a:ext cx="1139202" cy="1139202"/>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D</a:t>
            </a:r>
          </a:p>
        </p:txBody>
      </p:sp>
      <p:sp>
        <p:nvSpPr>
          <p:cNvPr id="4098" name="E"/>
          <p:cNvSpPr/>
          <p:nvPr/>
        </p:nvSpPr>
        <p:spPr>
          <a:xfrm>
            <a:off x="121096" y="4853371"/>
            <a:ext cx="1139202" cy="1139203"/>
          </a:xfrm>
          <a:prstGeom prst="ellipse">
            <a:avLst/>
          </a:prstGeom>
          <a:solidFill>
            <a:srgbClr val="C54237"/>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E</a:t>
            </a:r>
          </a:p>
        </p:txBody>
      </p:sp>
      <p:sp>
        <p:nvSpPr>
          <p:cNvPr id="4099" name="L"/>
          <p:cNvSpPr/>
          <p:nvPr/>
        </p:nvSpPr>
        <p:spPr>
          <a:xfrm>
            <a:off x="2260470" y="4898544"/>
            <a:ext cx="1139202" cy="1139203"/>
          </a:xfrm>
          <a:prstGeom prst="ellipse">
            <a:avLst/>
          </a:prstGeom>
          <a:solidFill>
            <a:srgbClr val="C54237"/>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L</a:t>
            </a:r>
          </a:p>
        </p:txBody>
      </p:sp>
      <p:sp>
        <p:nvSpPr>
          <p:cNvPr id="4100" name="G"/>
          <p:cNvSpPr/>
          <p:nvPr/>
        </p:nvSpPr>
        <p:spPr>
          <a:xfrm>
            <a:off x="11744502" y="4853371"/>
            <a:ext cx="1139202" cy="1139203"/>
          </a:xfrm>
          <a:prstGeom prst="ellipse">
            <a:avLst/>
          </a:prstGeom>
          <a:solidFill>
            <a:schemeClr val="accent1">
              <a:hueOff val="-136794"/>
              <a:satOff val="-2150"/>
              <a:lumOff val="15693"/>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G</a:t>
            </a:r>
          </a:p>
        </p:txBody>
      </p:sp>
      <p:sp>
        <p:nvSpPr>
          <p:cNvPr id="4101" name="A"/>
          <p:cNvSpPr/>
          <p:nvPr/>
        </p:nvSpPr>
        <p:spPr>
          <a:xfrm>
            <a:off x="8838651" y="6908734"/>
            <a:ext cx="1139202" cy="1139202"/>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A</a:t>
            </a:r>
          </a:p>
        </p:txBody>
      </p:sp>
      <p:sp>
        <p:nvSpPr>
          <p:cNvPr id="4102" name="I"/>
          <p:cNvSpPr/>
          <p:nvPr/>
        </p:nvSpPr>
        <p:spPr>
          <a:xfrm>
            <a:off x="3946809" y="4853371"/>
            <a:ext cx="1139202" cy="1139203"/>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I</a:t>
            </a:r>
          </a:p>
        </p:txBody>
      </p:sp>
      <p:sp>
        <p:nvSpPr>
          <p:cNvPr id="4103" name="J"/>
          <p:cNvSpPr/>
          <p:nvPr/>
        </p:nvSpPr>
        <p:spPr>
          <a:xfrm>
            <a:off x="8838651" y="4853371"/>
            <a:ext cx="1139202" cy="1139203"/>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J</a:t>
            </a:r>
          </a:p>
        </p:txBody>
      </p:sp>
      <p:sp>
        <p:nvSpPr>
          <p:cNvPr id="4104" name="K"/>
          <p:cNvSpPr/>
          <p:nvPr/>
        </p:nvSpPr>
        <p:spPr>
          <a:xfrm>
            <a:off x="5932799" y="6908734"/>
            <a:ext cx="1139202" cy="1139202"/>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K</a:t>
            </a:r>
          </a:p>
        </p:txBody>
      </p:sp>
      <p:sp>
        <p:nvSpPr>
          <p:cNvPr id="4105" name="F"/>
          <p:cNvSpPr/>
          <p:nvPr/>
        </p:nvSpPr>
        <p:spPr>
          <a:xfrm>
            <a:off x="121096" y="6908734"/>
            <a:ext cx="1139202" cy="1139202"/>
          </a:xfrm>
          <a:prstGeom prst="ellipse">
            <a:avLst/>
          </a:prstGeom>
          <a:solidFill>
            <a:srgbClr val="C54237"/>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F</a:t>
            </a:r>
          </a:p>
        </p:txBody>
      </p:sp>
      <p:sp>
        <p:nvSpPr>
          <p:cNvPr id="4125" name="Connection Line"/>
          <p:cNvSpPr/>
          <p:nvPr/>
        </p:nvSpPr>
        <p:spPr>
          <a:xfrm>
            <a:off x="6107274" y="3860312"/>
            <a:ext cx="428869" cy="834955"/>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4126" name="Connection Line"/>
          <p:cNvSpPr/>
          <p:nvPr/>
        </p:nvSpPr>
        <p:spPr>
          <a:xfrm>
            <a:off x="6468657" y="3860312"/>
            <a:ext cx="428869" cy="834955"/>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4108" name="Line"/>
          <p:cNvSpPr/>
          <p:nvPr/>
        </p:nvSpPr>
        <p:spPr>
          <a:xfrm flipH="1">
            <a:off x="6723528" y="4240598"/>
            <a:ext cx="177339" cy="586924"/>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7" name="Connection Line"/>
          <p:cNvSpPr/>
          <p:nvPr/>
        </p:nvSpPr>
        <p:spPr>
          <a:xfrm>
            <a:off x="290191" y="3747794"/>
            <a:ext cx="428869" cy="834955"/>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4128" name="Connection Line"/>
          <p:cNvSpPr/>
          <p:nvPr/>
        </p:nvSpPr>
        <p:spPr>
          <a:xfrm>
            <a:off x="651573" y="3747794"/>
            <a:ext cx="428869" cy="834955"/>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4111" name="Line"/>
          <p:cNvSpPr/>
          <p:nvPr/>
        </p:nvSpPr>
        <p:spPr>
          <a:xfrm flipH="1">
            <a:off x="906445" y="4128079"/>
            <a:ext cx="177339" cy="586924"/>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9" name="Connection Line"/>
          <p:cNvSpPr/>
          <p:nvPr/>
        </p:nvSpPr>
        <p:spPr>
          <a:xfrm>
            <a:off x="11845473" y="3806916"/>
            <a:ext cx="394061" cy="1031961"/>
          </a:xfrm>
          <a:custGeom>
            <a:avLst/>
            <a:gdLst/>
            <a:ahLst/>
            <a:cxnLst>
              <a:cxn ang="0">
                <a:pos x="wd2" y="hd2"/>
              </a:cxn>
              <a:cxn ang="5400000">
                <a:pos x="wd2" y="hd2"/>
              </a:cxn>
              <a:cxn ang="10800000">
                <a:pos x="wd2" y="hd2"/>
              </a:cxn>
              <a:cxn ang="16200000">
                <a:pos x="wd2" y="hd2"/>
              </a:cxn>
            </a:cxnLst>
            <a:rect l="0" t="0" r="r" b="b"/>
            <a:pathLst>
              <a:path w="16533" h="21600" fill="norm" stroke="1" extrusionOk="0">
                <a:moveTo>
                  <a:pt x="16533" y="0"/>
                </a:moveTo>
                <a:cubicBezTo>
                  <a:pt x="-2382" y="2303"/>
                  <a:pt x="-5067" y="9503"/>
                  <a:pt x="8478" y="21600"/>
                </a:cubicBezTo>
              </a:path>
            </a:pathLst>
          </a:custGeom>
          <a:ln w="88900">
            <a:solidFill>
              <a:srgbClr val="FFFFFF"/>
            </a:solidFill>
            <a:miter lim="400000"/>
          </a:ln>
        </p:spPr>
        <p:txBody>
          <a:bodyPr/>
          <a:lstStyle/>
          <a:p>
            <a:pPr/>
          </a:p>
        </p:txBody>
      </p:sp>
      <p:sp>
        <p:nvSpPr>
          <p:cNvPr id="4130" name="Connection Line"/>
          <p:cNvSpPr/>
          <p:nvPr/>
        </p:nvSpPr>
        <p:spPr>
          <a:xfrm>
            <a:off x="12199426" y="3819987"/>
            <a:ext cx="444639" cy="819021"/>
          </a:xfrm>
          <a:custGeom>
            <a:avLst/>
            <a:gdLst/>
            <a:ahLst/>
            <a:cxnLst>
              <a:cxn ang="0">
                <a:pos x="wd2" y="hd2"/>
              </a:cxn>
              <a:cxn ang="5400000">
                <a:pos x="wd2" y="hd2"/>
              </a:cxn>
              <a:cxn ang="10800000">
                <a:pos x="wd2" y="hd2"/>
              </a:cxn>
              <a:cxn ang="16200000">
                <a:pos x="wd2" y="hd2"/>
              </a:cxn>
            </a:cxnLst>
            <a:rect l="0" t="0" r="r" b="b"/>
            <a:pathLst>
              <a:path w="17166" h="21445" fill="norm" stroke="1" extrusionOk="0">
                <a:moveTo>
                  <a:pt x="0" y="3"/>
                </a:moveTo>
                <a:cubicBezTo>
                  <a:pt x="17459" y="-155"/>
                  <a:pt x="21600" y="6992"/>
                  <a:pt x="12423" y="21445"/>
                </a:cubicBezTo>
              </a:path>
            </a:pathLst>
          </a:custGeom>
          <a:ln w="88900">
            <a:solidFill>
              <a:srgbClr val="FFFFFF"/>
            </a:solidFill>
            <a:miter lim="400000"/>
          </a:ln>
        </p:spPr>
        <p:txBody>
          <a:bodyPr/>
          <a:lstStyle/>
          <a:p>
            <a:pPr/>
          </a:p>
        </p:txBody>
      </p:sp>
      <p:sp>
        <p:nvSpPr>
          <p:cNvPr id="4114" name="Line"/>
          <p:cNvSpPr/>
          <p:nvPr/>
        </p:nvSpPr>
        <p:spPr>
          <a:xfrm flipH="1">
            <a:off x="12465540" y="4304260"/>
            <a:ext cx="177339" cy="586924"/>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15" name="Line"/>
          <p:cNvSpPr/>
          <p:nvPr/>
        </p:nvSpPr>
        <p:spPr>
          <a:xfrm flipV="1">
            <a:off x="6511983" y="6018423"/>
            <a:ext cx="1" cy="848789"/>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16" name="Line"/>
          <p:cNvSpPr/>
          <p:nvPr/>
        </p:nvSpPr>
        <p:spPr>
          <a:xfrm flipV="1">
            <a:off x="690697" y="6016417"/>
            <a:ext cx="1" cy="868473"/>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17" name="Line"/>
          <p:cNvSpPr/>
          <p:nvPr/>
        </p:nvSpPr>
        <p:spPr>
          <a:xfrm flipV="1">
            <a:off x="9425853" y="5987332"/>
            <a:ext cx="6098" cy="893192"/>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18" name="Line"/>
          <p:cNvSpPr/>
          <p:nvPr/>
        </p:nvSpPr>
        <p:spPr>
          <a:xfrm flipH="1" flipV="1">
            <a:off x="9818192" y="5834840"/>
            <a:ext cx="757937" cy="109485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19" name="Line"/>
          <p:cNvSpPr/>
          <p:nvPr/>
        </p:nvSpPr>
        <p:spPr>
          <a:xfrm flipV="1">
            <a:off x="5339696" y="5876993"/>
            <a:ext cx="771115" cy="1031089"/>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0" name="Line"/>
          <p:cNvSpPr/>
          <p:nvPr/>
        </p:nvSpPr>
        <p:spPr>
          <a:xfrm flipV="1">
            <a:off x="5095600" y="5420758"/>
            <a:ext cx="857174" cy="5415"/>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1" name="Line"/>
          <p:cNvSpPr/>
          <p:nvPr/>
        </p:nvSpPr>
        <p:spPr>
          <a:xfrm flipH="1">
            <a:off x="1244170" y="5465430"/>
            <a:ext cx="965272"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2" name="Line"/>
          <p:cNvSpPr/>
          <p:nvPr/>
        </p:nvSpPr>
        <p:spPr>
          <a:xfrm flipH="1">
            <a:off x="7089341" y="5422972"/>
            <a:ext cx="1731970"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3" name="Line"/>
          <p:cNvSpPr/>
          <p:nvPr/>
        </p:nvSpPr>
        <p:spPr>
          <a:xfrm flipV="1">
            <a:off x="12324477" y="5997696"/>
            <a:ext cx="1" cy="890243"/>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24" name="Union Find: Union &amp; Find Operations"/>
          <p:cNvSpPr txBox="1"/>
          <p:nvPr/>
        </p:nvSpPr>
        <p:spPr>
          <a:xfrm>
            <a:off x="192723" y="416291"/>
            <a:ext cx="12638522" cy="2768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9100"/>
            </a:lvl1pPr>
          </a:lstStyle>
          <a:p>
            <a:pPr/>
            <a:r>
              <a:t>Union Find: Union &amp; Find Operations</a:t>
            </a:r>
          </a:p>
        </p:txBody>
      </p:sp>
    </p:spTree>
  </p:cSld>
  <p:clrMapOvr>
    <a:masterClrMapping/>
  </p:clrMapOvr>
  <p:transition xmlns:p14="http://schemas.microsoft.com/office/powerpoint/2010/main" spd="med" advClick="1"/>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32" name="Union Find…"/>
          <p:cNvSpPr txBox="1"/>
          <p:nvPr>
            <p:ph type="title"/>
          </p:nvPr>
        </p:nvSpPr>
        <p:spPr>
          <a:xfrm>
            <a:off x="-47976" y="2362776"/>
            <a:ext cx="13100752" cy="4114041"/>
          </a:xfrm>
          <a:prstGeom prst="rect">
            <a:avLst/>
          </a:prstGeom>
        </p:spPr>
        <p:txBody>
          <a:bodyPr/>
          <a:lstStyle/>
          <a:p>
            <a:pPr defTabSz="514095">
              <a:defRPr b="1" sz="10560"/>
            </a:pPr>
            <a:r>
              <a:t>Union Find</a:t>
            </a:r>
          </a:p>
          <a:p>
            <a:pPr defTabSz="514095">
              <a:defRPr b="1" sz="10560"/>
            </a:pPr>
            <a:r>
              <a:t>Path Compression</a:t>
            </a:r>
          </a:p>
        </p:txBody>
      </p:sp>
    </p:spTree>
  </p:cSld>
  <p:clrMapOvr>
    <a:masterClrMapping/>
  </p:clrMapOvr>
  <p:transition xmlns:p14="http://schemas.microsoft.com/office/powerpoint/2010/main" spd="med" advClick="1"/>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36"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137" name="F"/>
          <p:cNvSpPr/>
          <p:nvPr/>
        </p:nvSpPr>
        <p:spPr>
          <a:xfrm>
            <a:off x="5594678"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138" name="B"/>
          <p:cNvSpPr/>
          <p:nvPr/>
        </p:nvSpPr>
        <p:spPr>
          <a:xfrm>
            <a:off x="2766185" y="3632415"/>
            <a:ext cx="741429" cy="74143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139" name="C"/>
          <p:cNvSpPr/>
          <p:nvPr/>
        </p:nvSpPr>
        <p:spPr>
          <a:xfrm>
            <a:off x="2639310" y="5062908"/>
            <a:ext cx="741430" cy="741429"/>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140" name="D"/>
          <p:cNvSpPr/>
          <p:nvPr/>
        </p:nvSpPr>
        <p:spPr>
          <a:xfrm>
            <a:off x="3010024" y="64934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141" name="E"/>
          <p:cNvSpPr/>
          <p:nvPr/>
        </p:nvSpPr>
        <p:spPr>
          <a:xfrm>
            <a:off x="4290184" y="7697359"/>
            <a:ext cx="741430"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142" name="G"/>
          <p:cNvSpPr/>
          <p:nvPr/>
        </p:nvSpPr>
        <p:spPr>
          <a:xfrm>
            <a:off x="7430562" y="4978900"/>
            <a:ext cx="741430"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143" name="H"/>
          <p:cNvSpPr/>
          <p:nvPr/>
        </p:nvSpPr>
        <p:spPr>
          <a:xfrm>
            <a:off x="9221261" y="2159500"/>
            <a:ext cx="741430" cy="741429"/>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144" name="I"/>
          <p:cNvSpPr/>
          <p:nvPr/>
        </p:nvSpPr>
        <p:spPr>
          <a:xfrm>
            <a:off x="10420142" y="3326693"/>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145" name="J"/>
          <p:cNvSpPr/>
          <p:nvPr/>
        </p:nvSpPr>
        <p:spPr>
          <a:xfrm>
            <a:off x="10689545" y="4978900"/>
            <a:ext cx="741429" cy="741430"/>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146" name="K"/>
          <p:cNvSpPr/>
          <p:nvPr/>
        </p:nvSpPr>
        <p:spPr>
          <a:xfrm>
            <a:off x="10098409" y="6452100"/>
            <a:ext cx="741429" cy="741430"/>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147" name="L"/>
          <p:cNvSpPr/>
          <p:nvPr/>
        </p:nvSpPr>
        <p:spPr>
          <a:xfrm>
            <a:off x="8371209" y="7656060"/>
            <a:ext cx="741429" cy="741430"/>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148"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49"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50"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51"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52"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156" name="Group"/>
          <p:cNvGrpSpPr/>
          <p:nvPr/>
        </p:nvGrpSpPr>
        <p:grpSpPr>
          <a:xfrm rot="20313602">
            <a:off x="7393050" y="4501001"/>
            <a:ext cx="460854" cy="543848"/>
            <a:chOff x="0" y="0"/>
            <a:chExt cx="460852" cy="543847"/>
          </a:xfrm>
        </p:grpSpPr>
        <p:sp>
          <p:nvSpPr>
            <p:cNvPr id="416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16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155"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157"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58"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59"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60"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61"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62" name="A"/>
          <p:cNvSpPr/>
          <p:nvPr/>
        </p:nvSpPr>
        <p:spPr>
          <a:xfrm>
            <a:off x="3825145" y="2260441"/>
            <a:ext cx="741429" cy="741429"/>
          </a:xfrm>
          <a:prstGeom prst="ellipse">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166" name="Group"/>
          <p:cNvGrpSpPr/>
          <p:nvPr/>
        </p:nvGrpSpPr>
        <p:grpSpPr>
          <a:xfrm rot="682870">
            <a:off x="5936239" y="4603660"/>
            <a:ext cx="460854" cy="543848"/>
            <a:chOff x="0" y="0"/>
            <a:chExt cx="460852" cy="543847"/>
          </a:xfrm>
        </p:grpSpPr>
        <p:sp>
          <p:nvSpPr>
            <p:cNvPr id="417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17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165"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167" name="Operation: Take the union of E and L"/>
          <p:cNvSpPr txBox="1"/>
          <p:nvPr/>
        </p:nvSpPr>
        <p:spPr>
          <a:xfrm>
            <a:off x="1491128" y="8676803"/>
            <a:ext cx="10631417" cy="660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800"/>
            </a:pPr>
            <a:r>
              <a:t>Operation: Take the union of </a:t>
            </a:r>
            <a:r>
              <a:rPr b="1"/>
              <a:t>E</a:t>
            </a:r>
            <a:r>
              <a:t> and </a:t>
            </a:r>
            <a:r>
              <a:rPr b="1"/>
              <a:t>L</a:t>
            </a:r>
          </a:p>
        </p:txBody>
      </p:sp>
    </p:spTree>
  </p:cSld>
  <p:clrMapOvr>
    <a:masterClrMapping/>
  </p:clrMapOvr>
  <p:transition xmlns:p14="http://schemas.microsoft.com/office/powerpoint/2010/main" spd="med" advClick="1"/>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7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176" name="F"/>
          <p:cNvSpPr/>
          <p:nvPr/>
        </p:nvSpPr>
        <p:spPr>
          <a:xfrm>
            <a:off x="5594678"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177" name="B"/>
          <p:cNvSpPr/>
          <p:nvPr/>
        </p:nvSpPr>
        <p:spPr>
          <a:xfrm>
            <a:off x="2766185" y="3632415"/>
            <a:ext cx="741429" cy="74143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178" name="C"/>
          <p:cNvSpPr/>
          <p:nvPr/>
        </p:nvSpPr>
        <p:spPr>
          <a:xfrm>
            <a:off x="2639310" y="5062908"/>
            <a:ext cx="741430" cy="741429"/>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179" name="D"/>
          <p:cNvSpPr/>
          <p:nvPr/>
        </p:nvSpPr>
        <p:spPr>
          <a:xfrm>
            <a:off x="3010024" y="64934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180"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181" name="G"/>
          <p:cNvSpPr/>
          <p:nvPr/>
        </p:nvSpPr>
        <p:spPr>
          <a:xfrm>
            <a:off x="7430562" y="4978900"/>
            <a:ext cx="741430"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182" name="H"/>
          <p:cNvSpPr/>
          <p:nvPr/>
        </p:nvSpPr>
        <p:spPr>
          <a:xfrm>
            <a:off x="9221261" y="2159500"/>
            <a:ext cx="741430" cy="741429"/>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183" name="I"/>
          <p:cNvSpPr/>
          <p:nvPr/>
        </p:nvSpPr>
        <p:spPr>
          <a:xfrm>
            <a:off x="10420142" y="3326693"/>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184" name="J"/>
          <p:cNvSpPr/>
          <p:nvPr/>
        </p:nvSpPr>
        <p:spPr>
          <a:xfrm>
            <a:off x="10689545" y="497890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185" name="K"/>
          <p:cNvSpPr/>
          <p:nvPr/>
        </p:nvSpPr>
        <p:spPr>
          <a:xfrm>
            <a:off x="10098409" y="6452100"/>
            <a:ext cx="741429" cy="741430"/>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186"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187"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88"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89"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90"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91"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195" name="Group"/>
          <p:cNvGrpSpPr/>
          <p:nvPr/>
        </p:nvGrpSpPr>
        <p:grpSpPr>
          <a:xfrm rot="20313602">
            <a:off x="7393050" y="4501001"/>
            <a:ext cx="460854" cy="543848"/>
            <a:chOff x="0" y="0"/>
            <a:chExt cx="460852" cy="543847"/>
          </a:xfrm>
        </p:grpSpPr>
        <p:sp>
          <p:nvSpPr>
            <p:cNvPr id="420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0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19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196"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97"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98"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199"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00"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01" name="A"/>
          <p:cNvSpPr/>
          <p:nvPr/>
        </p:nvSpPr>
        <p:spPr>
          <a:xfrm>
            <a:off x="3825145" y="2260441"/>
            <a:ext cx="741429" cy="741429"/>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205" name="Group"/>
          <p:cNvGrpSpPr/>
          <p:nvPr/>
        </p:nvGrpSpPr>
        <p:grpSpPr>
          <a:xfrm rot="682870">
            <a:off x="5936239" y="4603660"/>
            <a:ext cx="460854" cy="543848"/>
            <a:chOff x="0" y="0"/>
            <a:chExt cx="460852" cy="543847"/>
          </a:xfrm>
        </p:grpSpPr>
        <p:sp>
          <p:nvSpPr>
            <p:cNvPr id="421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1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20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206"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207"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216" name="F"/>
          <p:cNvSpPr/>
          <p:nvPr/>
        </p:nvSpPr>
        <p:spPr>
          <a:xfrm>
            <a:off x="5594678"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217" name="B"/>
          <p:cNvSpPr/>
          <p:nvPr/>
        </p:nvSpPr>
        <p:spPr>
          <a:xfrm>
            <a:off x="2766185" y="3632415"/>
            <a:ext cx="741429" cy="74143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218" name="C"/>
          <p:cNvSpPr/>
          <p:nvPr/>
        </p:nvSpPr>
        <p:spPr>
          <a:xfrm>
            <a:off x="2639310" y="5062908"/>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219" name="D"/>
          <p:cNvSpPr/>
          <p:nvPr/>
        </p:nvSpPr>
        <p:spPr>
          <a:xfrm>
            <a:off x="3010024" y="6493400"/>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220"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221"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222"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223"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224"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225"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226"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227"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28"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29"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30"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31"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235" name="Group"/>
          <p:cNvGrpSpPr/>
          <p:nvPr/>
        </p:nvGrpSpPr>
        <p:grpSpPr>
          <a:xfrm rot="20313602">
            <a:off x="7393050" y="4501001"/>
            <a:ext cx="460854" cy="543848"/>
            <a:chOff x="0" y="0"/>
            <a:chExt cx="460852" cy="543847"/>
          </a:xfrm>
        </p:grpSpPr>
        <p:sp>
          <p:nvSpPr>
            <p:cNvPr id="424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4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23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236"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37"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38"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39"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40"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41"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245" name="Group"/>
          <p:cNvGrpSpPr/>
          <p:nvPr/>
        </p:nvGrpSpPr>
        <p:grpSpPr>
          <a:xfrm rot="682870">
            <a:off x="5936239" y="4603660"/>
            <a:ext cx="460854" cy="543848"/>
            <a:chOff x="0" y="0"/>
            <a:chExt cx="460852" cy="543847"/>
          </a:xfrm>
        </p:grpSpPr>
        <p:sp>
          <p:nvSpPr>
            <p:cNvPr id="425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5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24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246"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247"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53"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254" name="F"/>
          <p:cNvSpPr/>
          <p:nvPr/>
        </p:nvSpPr>
        <p:spPr>
          <a:xfrm>
            <a:off x="5594678"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255" name="B"/>
          <p:cNvSpPr/>
          <p:nvPr/>
        </p:nvSpPr>
        <p:spPr>
          <a:xfrm>
            <a:off x="2766185" y="3632415"/>
            <a:ext cx="741429" cy="74143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256" name="C"/>
          <p:cNvSpPr/>
          <p:nvPr/>
        </p:nvSpPr>
        <p:spPr>
          <a:xfrm>
            <a:off x="2639310"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257"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258"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259"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260"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261"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262"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263"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264"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265"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66"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67"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68"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69"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273" name="Group"/>
          <p:cNvGrpSpPr/>
          <p:nvPr/>
        </p:nvGrpSpPr>
        <p:grpSpPr>
          <a:xfrm rot="20313602">
            <a:off x="7393050" y="4501001"/>
            <a:ext cx="460854" cy="543848"/>
            <a:chOff x="0" y="0"/>
            <a:chExt cx="460852" cy="543847"/>
          </a:xfrm>
        </p:grpSpPr>
        <p:sp>
          <p:nvSpPr>
            <p:cNvPr id="428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8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27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274"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75"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76"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77"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78"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279"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283" name="Group"/>
          <p:cNvGrpSpPr/>
          <p:nvPr/>
        </p:nvGrpSpPr>
        <p:grpSpPr>
          <a:xfrm rot="682870">
            <a:off x="5936239" y="4603660"/>
            <a:ext cx="460854" cy="543848"/>
            <a:chOff x="0" y="0"/>
            <a:chExt cx="460852" cy="543847"/>
          </a:xfrm>
        </p:grpSpPr>
        <p:sp>
          <p:nvSpPr>
            <p:cNvPr id="428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28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28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284"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285"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91"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292" name="F"/>
          <p:cNvSpPr/>
          <p:nvPr/>
        </p:nvSpPr>
        <p:spPr>
          <a:xfrm>
            <a:off x="5594678"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293" name="B"/>
          <p:cNvSpPr/>
          <p:nvPr/>
        </p:nvSpPr>
        <p:spPr>
          <a:xfrm>
            <a:off x="2766185" y="3632415"/>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294"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295"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296"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297"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298"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299"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300"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301"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302"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303"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04"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05"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06"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07"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311" name="Group"/>
          <p:cNvGrpSpPr/>
          <p:nvPr/>
        </p:nvGrpSpPr>
        <p:grpSpPr>
          <a:xfrm rot="20313602">
            <a:off x="7393050" y="4501001"/>
            <a:ext cx="460854" cy="543848"/>
            <a:chOff x="0" y="0"/>
            <a:chExt cx="460852" cy="543847"/>
          </a:xfrm>
        </p:grpSpPr>
        <p:sp>
          <p:nvSpPr>
            <p:cNvPr id="432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32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1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12"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13"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14"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15"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16"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17"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321" name="Group"/>
          <p:cNvGrpSpPr/>
          <p:nvPr/>
        </p:nvGrpSpPr>
        <p:grpSpPr>
          <a:xfrm rot="682870">
            <a:off x="5936239" y="4603660"/>
            <a:ext cx="460854" cy="543848"/>
            <a:chOff x="0" y="0"/>
            <a:chExt cx="460852" cy="543847"/>
          </a:xfrm>
        </p:grpSpPr>
        <p:sp>
          <p:nvSpPr>
            <p:cNvPr id="432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32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2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22"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323"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29"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330" name="F"/>
          <p:cNvSpPr/>
          <p:nvPr/>
        </p:nvSpPr>
        <p:spPr>
          <a:xfrm>
            <a:off x="5594678"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331" name="B"/>
          <p:cNvSpPr/>
          <p:nvPr/>
        </p:nvSpPr>
        <p:spPr>
          <a:xfrm>
            <a:off x="2766185" y="3632415"/>
            <a:ext cx="741429" cy="74143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332" name="C"/>
          <p:cNvSpPr/>
          <p:nvPr/>
        </p:nvSpPr>
        <p:spPr>
          <a:xfrm>
            <a:off x="2639310" y="5062908"/>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333" name="D"/>
          <p:cNvSpPr/>
          <p:nvPr/>
        </p:nvSpPr>
        <p:spPr>
          <a:xfrm>
            <a:off x="3010024" y="6493400"/>
            <a:ext cx="741430" cy="741429"/>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334"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335"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336"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337" name="I"/>
          <p:cNvSpPr/>
          <p:nvPr/>
        </p:nvSpPr>
        <p:spPr>
          <a:xfrm>
            <a:off x="10420142" y="3326693"/>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338" name="J"/>
          <p:cNvSpPr/>
          <p:nvPr/>
        </p:nvSpPr>
        <p:spPr>
          <a:xfrm>
            <a:off x="10689545" y="49789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339" name="K"/>
          <p:cNvSpPr/>
          <p:nvPr/>
        </p:nvSpPr>
        <p:spPr>
          <a:xfrm>
            <a:off x="10098409" y="645210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340"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341"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42"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43"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44"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45"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349" name="Group"/>
          <p:cNvGrpSpPr/>
          <p:nvPr/>
        </p:nvGrpSpPr>
        <p:grpSpPr>
          <a:xfrm rot="20313602">
            <a:off x="7393050" y="4501001"/>
            <a:ext cx="460854" cy="543848"/>
            <a:chOff x="0" y="0"/>
            <a:chExt cx="460852" cy="543847"/>
          </a:xfrm>
        </p:grpSpPr>
        <p:sp>
          <p:nvSpPr>
            <p:cNvPr id="436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36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48"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50"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51"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52"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53"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54"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55" name="A"/>
          <p:cNvSpPr/>
          <p:nvPr/>
        </p:nvSpPr>
        <p:spPr>
          <a:xfrm>
            <a:off x="3825145" y="2260441"/>
            <a:ext cx="741429"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359" name="Group"/>
          <p:cNvGrpSpPr/>
          <p:nvPr/>
        </p:nvGrpSpPr>
        <p:grpSpPr>
          <a:xfrm rot="682870">
            <a:off x="5936239" y="4603660"/>
            <a:ext cx="460854" cy="543848"/>
            <a:chOff x="0" y="0"/>
            <a:chExt cx="460852" cy="543847"/>
          </a:xfrm>
        </p:grpSpPr>
        <p:sp>
          <p:nvSpPr>
            <p:cNvPr id="436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36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58"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60"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361"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67"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368"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369"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370"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371"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372" name="E"/>
          <p:cNvSpPr/>
          <p:nvPr/>
        </p:nvSpPr>
        <p:spPr>
          <a:xfrm>
            <a:off x="4290184" y="7697359"/>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373"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374"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375"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376"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377"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378"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379"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80"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81"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82" name="Line"/>
          <p:cNvSpPr/>
          <p:nvPr/>
        </p:nvSpPr>
        <p:spPr>
          <a:xfrm flipH="1" flipV="1">
            <a:off x="3643424" y="7207567"/>
            <a:ext cx="679782" cy="60656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83"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387" name="Group"/>
          <p:cNvGrpSpPr/>
          <p:nvPr/>
        </p:nvGrpSpPr>
        <p:grpSpPr>
          <a:xfrm rot="20313602">
            <a:off x="7393050" y="4501001"/>
            <a:ext cx="460854" cy="543848"/>
            <a:chOff x="0" y="0"/>
            <a:chExt cx="460852" cy="543847"/>
          </a:xfrm>
        </p:grpSpPr>
        <p:sp>
          <p:nvSpPr>
            <p:cNvPr id="440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0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86"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88"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89"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90"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91"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92"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393"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397" name="Group"/>
          <p:cNvGrpSpPr/>
          <p:nvPr/>
        </p:nvGrpSpPr>
        <p:grpSpPr>
          <a:xfrm rot="682870">
            <a:off x="5936239" y="4603660"/>
            <a:ext cx="460854" cy="543848"/>
            <a:chOff x="0" y="0"/>
            <a:chExt cx="460852" cy="543847"/>
          </a:xfrm>
        </p:grpSpPr>
        <p:sp>
          <p:nvSpPr>
            <p:cNvPr id="440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0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396"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398"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399"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0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406"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407"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408"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409" name="D"/>
          <p:cNvSpPr/>
          <p:nvPr/>
        </p:nvSpPr>
        <p:spPr>
          <a:xfrm>
            <a:off x="3010024" y="6493400"/>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410" name="E"/>
          <p:cNvSpPr/>
          <p:nvPr/>
        </p:nvSpPr>
        <p:spPr>
          <a:xfrm>
            <a:off x="4290184" y="7697359"/>
            <a:ext cx="741430" cy="74143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411"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412"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413"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414"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415"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416"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417"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18"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19"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20"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424" name="Group"/>
          <p:cNvGrpSpPr/>
          <p:nvPr/>
        </p:nvGrpSpPr>
        <p:grpSpPr>
          <a:xfrm rot="20313602">
            <a:off x="7393050" y="4501001"/>
            <a:ext cx="460854" cy="543848"/>
            <a:chOff x="0" y="0"/>
            <a:chExt cx="460852" cy="543847"/>
          </a:xfrm>
        </p:grpSpPr>
        <p:sp>
          <p:nvSpPr>
            <p:cNvPr id="443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3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423"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425"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26" name="Line"/>
          <p:cNvSpPr/>
          <p:nvPr/>
        </p:nvSpPr>
        <p:spPr>
          <a:xfrm flipH="1" flipV="1">
            <a:off x="3093091" y="5861368"/>
            <a:ext cx="115624" cy="5855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27"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28"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29"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30"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434" name="Group"/>
          <p:cNvGrpSpPr/>
          <p:nvPr/>
        </p:nvGrpSpPr>
        <p:grpSpPr>
          <a:xfrm rot="682870">
            <a:off x="5936239" y="4603660"/>
            <a:ext cx="460854" cy="543848"/>
            <a:chOff x="0" y="0"/>
            <a:chExt cx="460852" cy="543847"/>
          </a:xfrm>
        </p:grpSpPr>
        <p:sp>
          <p:nvSpPr>
            <p:cNvPr id="444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4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433"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435"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436"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437"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264"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265"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266"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267"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268"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269"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270"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271"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72"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73"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274"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275"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27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
        <p:nvSpPr>
          <p:cNvPr id="277"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78"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43"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444"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445"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446" name="C"/>
          <p:cNvSpPr/>
          <p:nvPr/>
        </p:nvSpPr>
        <p:spPr>
          <a:xfrm>
            <a:off x="2639310"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447" name="D"/>
          <p:cNvSpPr/>
          <p:nvPr/>
        </p:nvSpPr>
        <p:spPr>
          <a:xfrm>
            <a:off x="3010024" y="6493400"/>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448" name="E"/>
          <p:cNvSpPr/>
          <p:nvPr/>
        </p:nvSpPr>
        <p:spPr>
          <a:xfrm>
            <a:off x="4290184" y="7697359"/>
            <a:ext cx="741430" cy="74143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449"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450"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451"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452"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453"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454"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455"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56"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57"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58"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462" name="Group"/>
          <p:cNvGrpSpPr/>
          <p:nvPr/>
        </p:nvGrpSpPr>
        <p:grpSpPr>
          <a:xfrm rot="20313602">
            <a:off x="7393050" y="4501001"/>
            <a:ext cx="460854" cy="543848"/>
            <a:chOff x="0" y="0"/>
            <a:chExt cx="460852" cy="543847"/>
          </a:xfrm>
        </p:grpSpPr>
        <p:sp>
          <p:nvSpPr>
            <p:cNvPr id="447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7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461"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463"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64" name="Line"/>
          <p:cNvSpPr/>
          <p:nvPr/>
        </p:nvSpPr>
        <p:spPr>
          <a:xfrm flipV="1">
            <a:off x="3031975" y="4428440"/>
            <a:ext cx="33603" cy="51382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65"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66"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67"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471" name="Group"/>
          <p:cNvGrpSpPr/>
          <p:nvPr/>
        </p:nvGrpSpPr>
        <p:grpSpPr>
          <a:xfrm rot="682870">
            <a:off x="5936239" y="4603660"/>
            <a:ext cx="460854" cy="543848"/>
            <a:chOff x="0" y="0"/>
            <a:chExt cx="460852" cy="543847"/>
          </a:xfrm>
        </p:grpSpPr>
        <p:sp>
          <p:nvSpPr>
            <p:cNvPr id="447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47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47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472"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473"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474"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75"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81"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482"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483" name="B"/>
          <p:cNvSpPr/>
          <p:nvPr/>
        </p:nvSpPr>
        <p:spPr>
          <a:xfrm>
            <a:off x="2766185" y="3632415"/>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484" name="C"/>
          <p:cNvSpPr/>
          <p:nvPr/>
        </p:nvSpPr>
        <p:spPr>
          <a:xfrm>
            <a:off x="2639310"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485" name="D"/>
          <p:cNvSpPr/>
          <p:nvPr/>
        </p:nvSpPr>
        <p:spPr>
          <a:xfrm>
            <a:off x="3010024" y="6493400"/>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486" name="E"/>
          <p:cNvSpPr/>
          <p:nvPr/>
        </p:nvSpPr>
        <p:spPr>
          <a:xfrm>
            <a:off x="4290184" y="7697359"/>
            <a:ext cx="741430" cy="74143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487" name="G"/>
          <p:cNvSpPr/>
          <p:nvPr/>
        </p:nvSpPr>
        <p:spPr>
          <a:xfrm>
            <a:off x="7430562" y="4978900"/>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488"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489"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490"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491"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492"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493"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94"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95"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96"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500" name="Group"/>
          <p:cNvGrpSpPr/>
          <p:nvPr/>
        </p:nvGrpSpPr>
        <p:grpSpPr>
          <a:xfrm rot="20313602">
            <a:off x="7393050" y="4501001"/>
            <a:ext cx="460854" cy="543848"/>
            <a:chOff x="0" y="0"/>
            <a:chExt cx="460852" cy="543847"/>
          </a:xfrm>
        </p:grpSpPr>
        <p:sp>
          <p:nvSpPr>
            <p:cNvPr id="451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1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499"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01"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02" name="Line"/>
          <p:cNvSpPr/>
          <p:nvPr/>
        </p:nvSpPr>
        <p:spPr>
          <a:xfrm flipV="1">
            <a:off x="3359860" y="2917934"/>
            <a:ext cx="543124" cy="69658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03"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04"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508" name="Group"/>
          <p:cNvGrpSpPr/>
          <p:nvPr/>
        </p:nvGrpSpPr>
        <p:grpSpPr>
          <a:xfrm rot="682870">
            <a:off x="5936239" y="4603660"/>
            <a:ext cx="460854" cy="543848"/>
            <a:chOff x="0" y="0"/>
            <a:chExt cx="460852" cy="543847"/>
          </a:xfrm>
        </p:grpSpPr>
        <p:sp>
          <p:nvSpPr>
            <p:cNvPr id="451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1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507"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09"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510"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511"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12"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13"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19"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520"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521"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522"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523"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524"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525"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526"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527" name="I"/>
          <p:cNvSpPr/>
          <p:nvPr/>
        </p:nvSpPr>
        <p:spPr>
          <a:xfrm>
            <a:off x="10420142" y="3326693"/>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528" name="J"/>
          <p:cNvSpPr/>
          <p:nvPr/>
        </p:nvSpPr>
        <p:spPr>
          <a:xfrm>
            <a:off x="10689545" y="49789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529" name="K"/>
          <p:cNvSpPr/>
          <p:nvPr/>
        </p:nvSpPr>
        <p:spPr>
          <a:xfrm>
            <a:off x="10098409" y="645210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530"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531"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32"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33"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34"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538" name="Group"/>
          <p:cNvGrpSpPr/>
          <p:nvPr/>
        </p:nvGrpSpPr>
        <p:grpSpPr>
          <a:xfrm rot="20313602">
            <a:off x="7393050" y="4501001"/>
            <a:ext cx="460854" cy="543848"/>
            <a:chOff x="0" y="0"/>
            <a:chExt cx="460852" cy="543847"/>
          </a:xfrm>
        </p:grpSpPr>
        <p:sp>
          <p:nvSpPr>
            <p:cNvPr id="455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5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537"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39"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40"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41" name="A"/>
          <p:cNvSpPr/>
          <p:nvPr/>
        </p:nvSpPr>
        <p:spPr>
          <a:xfrm>
            <a:off x="3825145" y="2260441"/>
            <a:ext cx="741429"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545" name="Group"/>
          <p:cNvGrpSpPr/>
          <p:nvPr/>
        </p:nvGrpSpPr>
        <p:grpSpPr>
          <a:xfrm rot="682870">
            <a:off x="5936239" y="4603660"/>
            <a:ext cx="460854" cy="543848"/>
            <a:chOff x="0" y="0"/>
            <a:chExt cx="460852" cy="543847"/>
          </a:xfrm>
        </p:grpSpPr>
        <p:sp>
          <p:nvSpPr>
            <p:cNvPr id="455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5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54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46"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547"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548"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49"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50"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51"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57"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558"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559"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560"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561"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562"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563"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564"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565" name="I"/>
          <p:cNvSpPr/>
          <p:nvPr/>
        </p:nvSpPr>
        <p:spPr>
          <a:xfrm>
            <a:off x="10420142" y="3326693"/>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566" name="J"/>
          <p:cNvSpPr/>
          <p:nvPr/>
        </p:nvSpPr>
        <p:spPr>
          <a:xfrm>
            <a:off x="10689545" y="49789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567" name="K"/>
          <p:cNvSpPr/>
          <p:nvPr/>
        </p:nvSpPr>
        <p:spPr>
          <a:xfrm>
            <a:off x="10098409" y="645210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568"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569"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70"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71"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72"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576" name="Group"/>
          <p:cNvGrpSpPr/>
          <p:nvPr/>
        </p:nvGrpSpPr>
        <p:grpSpPr>
          <a:xfrm rot="20313602">
            <a:off x="7393050" y="4501001"/>
            <a:ext cx="460854" cy="543848"/>
            <a:chOff x="0" y="0"/>
            <a:chExt cx="460852" cy="543847"/>
          </a:xfrm>
        </p:grpSpPr>
        <p:sp>
          <p:nvSpPr>
            <p:cNvPr id="459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9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575"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77"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78"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79" name="A"/>
          <p:cNvSpPr/>
          <p:nvPr/>
        </p:nvSpPr>
        <p:spPr>
          <a:xfrm>
            <a:off x="3825145" y="2260441"/>
            <a:ext cx="741429" cy="741429"/>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583" name="Group"/>
          <p:cNvGrpSpPr/>
          <p:nvPr/>
        </p:nvGrpSpPr>
        <p:grpSpPr>
          <a:xfrm rot="682870">
            <a:off x="5936239" y="4603660"/>
            <a:ext cx="460854" cy="543848"/>
            <a:chOff x="0" y="0"/>
            <a:chExt cx="460852" cy="543847"/>
          </a:xfrm>
        </p:grpSpPr>
        <p:sp>
          <p:nvSpPr>
            <p:cNvPr id="459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59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58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584"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585"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586"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87"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88"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589"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9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596"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597"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598"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599"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600"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601"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602"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603" name="I"/>
          <p:cNvSpPr/>
          <p:nvPr/>
        </p:nvSpPr>
        <p:spPr>
          <a:xfrm>
            <a:off x="10420142" y="3326693"/>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604" name="J"/>
          <p:cNvSpPr/>
          <p:nvPr/>
        </p:nvSpPr>
        <p:spPr>
          <a:xfrm>
            <a:off x="10689545" y="49789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605" name="K"/>
          <p:cNvSpPr/>
          <p:nvPr/>
        </p:nvSpPr>
        <p:spPr>
          <a:xfrm>
            <a:off x="10098409" y="645210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606"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607"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08"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09"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10"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614" name="Group"/>
          <p:cNvGrpSpPr/>
          <p:nvPr/>
        </p:nvGrpSpPr>
        <p:grpSpPr>
          <a:xfrm rot="20313602">
            <a:off x="7393050" y="4501001"/>
            <a:ext cx="460854" cy="543848"/>
            <a:chOff x="0" y="0"/>
            <a:chExt cx="460852" cy="543847"/>
          </a:xfrm>
        </p:grpSpPr>
        <p:sp>
          <p:nvSpPr>
            <p:cNvPr id="462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62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13"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15"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16"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17"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621" name="Group"/>
          <p:cNvGrpSpPr/>
          <p:nvPr/>
        </p:nvGrpSpPr>
        <p:grpSpPr>
          <a:xfrm rot="682870">
            <a:off x="5936239" y="4603660"/>
            <a:ext cx="460854" cy="543848"/>
            <a:chOff x="0" y="0"/>
            <a:chExt cx="460852" cy="543847"/>
          </a:xfrm>
        </p:grpSpPr>
        <p:sp>
          <p:nvSpPr>
            <p:cNvPr id="463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63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2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22"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623"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624"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25"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26"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27"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33"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634"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635"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636"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637"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638"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639"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640"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641" name="I"/>
          <p:cNvSpPr/>
          <p:nvPr/>
        </p:nvSpPr>
        <p:spPr>
          <a:xfrm>
            <a:off x="10420142" y="3326693"/>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642" name="J"/>
          <p:cNvSpPr/>
          <p:nvPr/>
        </p:nvSpPr>
        <p:spPr>
          <a:xfrm>
            <a:off x="10689545" y="497890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643"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644"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645"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46"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47"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48"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652" name="Group"/>
          <p:cNvGrpSpPr/>
          <p:nvPr/>
        </p:nvGrpSpPr>
        <p:grpSpPr>
          <a:xfrm rot="20313602">
            <a:off x="7393050" y="4501001"/>
            <a:ext cx="460854" cy="543848"/>
            <a:chOff x="0" y="0"/>
            <a:chExt cx="460852" cy="543847"/>
          </a:xfrm>
        </p:grpSpPr>
        <p:sp>
          <p:nvSpPr>
            <p:cNvPr id="466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66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51"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53"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54"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55"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659" name="Group"/>
          <p:cNvGrpSpPr/>
          <p:nvPr/>
        </p:nvGrpSpPr>
        <p:grpSpPr>
          <a:xfrm rot="682870">
            <a:off x="5936239" y="4603660"/>
            <a:ext cx="460854" cy="543848"/>
            <a:chOff x="0" y="0"/>
            <a:chExt cx="460852" cy="543847"/>
          </a:xfrm>
        </p:grpSpPr>
        <p:sp>
          <p:nvSpPr>
            <p:cNvPr id="466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66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58"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60"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661"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662"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63"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64"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65"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71"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672"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673"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674"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675"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676"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677"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678" name="H"/>
          <p:cNvSpPr/>
          <p:nvPr/>
        </p:nvSpPr>
        <p:spPr>
          <a:xfrm>
            <a:off x="9221261" y="2159500"/>
            <a:ext cx="741430" cy="741429"/>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679" name="I"/>
          <p:cNvSpPr/>
          <p:nvPr/>
        </p:nvSpPr>
        <p:spPr>
          <a:xfrm>
            <a:off x="10420142" y="3326693"/>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680"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681"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682"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683"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84"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85"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86"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690" name="Group"/>
          <p:cNvGrpSpPr/>
          <p:nvPr/>
        </p:nvGrpSpPr>
        <p:grpSpPr>
          <a:xfrm rot="20313602">
            <a:off x="7393050" y="4501001"/>
            <a:ext cx="460854" cy="543848"/>
            <a:chOff x="0" y="0"/>
            <a:chExt cx="460852" cy="543847"/>
          </a:xfrm>
        </p:grpSpPr>
        <p:sp>
          <p:nvSpPr>
            <p:cNvPr id="470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0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89"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91"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92"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693"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697" name="Group"/>
          <p:cNvGrpSpPr/>
          <p:nvPr/>
        </p:nvGrpSpPr>
        <p:grpSpPr>
          <a:xfrm rot="682870">
            <a:off x="5936239" y="4603660"/>
            <a:ext cx="460854" cy="543848"/>
            <a:chOff x="0" y="0"/>
            <a:chExt cx="460852" cy="543847"/>
          </a:xfrm>
        </p:grpSpPr>
        <p:sp>
          <p:nvSpPr>
            <p:cNvPr id="470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0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696"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698"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699"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700"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01"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02"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03"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09"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710"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711"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712"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713"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714"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715" name="G"/>
          <p:cNvSpPr/>
          <p:nvPr/>
        </p:nvSpPr>
        <p:spPr>
          <a:xfrm>
            <a:off x="7430562" y="4978900"/>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716" name="H"/>
          <p:cNvSpPr/>
          <p:nvPr/>
        </p:nvSpPr>
        <p:spPr>
          <a:xfrm>
            <a:off x="9221261" y="2159500"/>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717"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718"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719"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720"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721"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22"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23"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24"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728" name="Group"/>
          <p:cNvGrpSpPr/>
          <p:nvPr/>
        </p:nvGrpSpPr>
        <p:grpSpPr>
          <a:xfrm rot="20313602">
            <a:off x="7393050" y="4501001"/>
            <a:ext cx="460854" cy="543848"/>
            <a:chOff x="0" y="0"/>
            <a:chExt cx="460852" cy="543847"/>
          </a:xfrm>
        </p:grpSpPr>
        <p:sp>
          <p:nvSpPr>
            <p:cNvPr id="474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4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727"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729"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30"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31"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735" name="Group"/>
          <p:cNvGrpSpPr/>
          <p:nvPr/>
        </p:nvGrpSpPr>
        <p:grpSpPr>
          <a:xfrm rot="682870">
            <a:off x="5936239" y="4603660"/>
            <a:ext cx="460854" cy="543848"/>
            <a:chOff x="0" y="0"/>
            <a:chExt cx="460852" cy="543847"/>
          </a:xfrm>
        </p:grpSpPr>
        <p:sp>
          <p:nvSpPr>
            <p:cNvPr id="474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4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73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736"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737"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738"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39"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40"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41"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47"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748"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749"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750"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751"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752"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753"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754"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755"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756"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757"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758" name="L"/>
          <p:cNvSpPr/>
          <p:nvPr/>
        </p:nvSpPr>
        <p:spPr>
          <a:xfrm>
            <a:off x="8371209" y="765606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759" name="Line"/>
          <p:cNvSpPr/>
          <p:nvPr/>
        </p:nvSpPr>
        <p:spPr>
          <a:xfrm flipV="1">
            <a:off x="9184768" y="7169294"/>
            <a:ext cx="983161" cy="6657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60"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61"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62"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766" name="Group"/>
          <p:cNvGrpSpPr/>
          <p:nvPr/>
        </p:nvGrpSpPr>
        <p:grpSpPr>
          <a:xfrm rot="20313602">
            <a:off x="7393050" y="4501001"/>
            <a:ext cx="460854" cy="543848"/>
            <a:chOff x="0" y="0"/>
            <a:chExt cx="460852" cy="543847"/>
          </a:xfrm>
        </p:grpSpPr>
        <p:sp>
          <p:nvSpPr>
            <p:cNvPr id="478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8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765"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767"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68"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69"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773" name="Group"/>
          <p:cNvGrpSpPr/>
          <p:nvPr/>
        </p:nvGrpSpPr>
        <p:grpSpPr>
          <a:xfrm rot="682870">
            <a:off x="5936239" y="4603660"/>
            <a:ext cx="460854" cy="543848"/>
            <a:chOff x="0" y="0"/>
            <a:chExt cx="460852" cy="543847"/>
          </a:xfrm>
        </p:grpSpPr>
        <p:sp>
          <p:nvSpPr>
            <p:cNvPr id="478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78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77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774"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775"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776"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77"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78"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79"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8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786"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787"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788"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789"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790"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791"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792"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793"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794"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795" name="K"/>
          <p:cNvSpPr/>
          <p:nvPr/>
        </p:nvSpPr>
        <p:spPr>
          <a:xfrm>
            <a:off x="10098409" y="645210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796" name="L"/>
          <p:cNvSpPr/>
          <p:nvPr/>
        </p:nvSpPr>
        <p:spPr>
          <a:xfrm>
            <a:off x="8371209" y="765606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797"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98" name="Line"/>
          <p:cNvSpPr/>
          <p:nvPr/>
        </p:nvSpPr>
        <p:spPr>
          <a:xfrm flipV="1">
            <a:off x="10694714" y="5790434"/>
            <a:ext cx="286015" cy="62362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99"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803" name="Group"/>
          <p:cNvGrpSpPr/>
          <p:nvPr/>
        </p:nvGrpSpPr>
        <p:grpSpPr>
          <a:xfrm rot="20313602">
            <a:off x="7393050" y="4501001"/>
            <a:ext cx="460854" cy="543848"/>
            <a:chOff x="0" y="0"/>
            <a:chExt cx="460852" cy="543847"/>
          </a:xfrm>
        </p:grpSpPr>
        <p:sp>
          <p:nvSpPr>
            <p:cNvPr id="481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1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0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04"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05"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06"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810" name="Group"/>
          <p:cNvGrpSpPr/>
          <p:nvPr/>
        </p:nvGrpSpPr>
        <p:grpSpPr>
          <a:xfrm rot="682870">
            <a:off x="5936239" y="4603660"/>
            <a:ext cx="460854" cy="543848"/>
            <a:chOff x="0" y="0"/>
            <a:chExt cx="460852" cy="543847"/>
          </a:xfrm>
        </p:grpSpPr>
        <p:sp>
          <p:nvSpPr>
            <p:cNvPr id="482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2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09"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11"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812"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813"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14"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15"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16"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17"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281"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282"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283"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284"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285"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286"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287"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288"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89"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90"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
        <p:nvSpPr>
          <p:cNvPr id="291"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292"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293"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294" name="Line"/>
          <p:cNvSpPr/>
          <p:nvPr/>
        </p:nvSpPr>
        <p:spPr>
          <a:xfrm flipV="1">
            <a:off x="11365718" y="7398081"/>
            <a:ext cx="1" cy="531030"/>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5" name="Line"/>
          <p:cNvSpPr/>
          <p:nvPr/>
        </p:nvSpPr>
        <p:spPr>
          <a:xfrm>
            <a:off x="11106779" y="7398081"/>
            <a:ext cx="1" cy="531030"/>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6"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97"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1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23"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824"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825"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826"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827"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828"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829"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830"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831"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832" name="J"/>
          <p:cNvSpPr/>
          <p:nvPr/>
        </p:nvSpPr>
        <p:spPr>
          <a:xfrm>
            <a:off x="10689545" y="4978900"/>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833" name="K"/>
          <p:cNvSpPr/>
          <p:nvPr/>
        </p:nvSpPr>
        <p:spPr>
          <a:xfrm>
            <a:off x="10098409" y="64521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834" name="L"/>
          <p:cNvSpPr/>
          <p:nvPr/>
        </p:nvSpPr>
        <p:spPr>
          <a:xfrm>
            <a:off x="8371209" y="765606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835"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36"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840" name="Group"/>
          <p:cNvGrpSpPr/>
          <p:nvPr/>
        </p:nvGrpSpPr>
        <p:grpSpPr>
          <a:xfrm rot="20313602">
            <a:off x="7393050" y="4501001"/>
            <a:ext cx="460854" cy="543848"/>
            <a:chOff x="0" y="0"/>
            <a:chExt cx="460852" cy="543847"/>
          </a:xfrm>
        </p:grpSpPr>
        <p:sp>
          <p:nvSpPr>
            <p:cNvPr id="485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5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39"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41"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42" name="Line"/>
          <p:cNvSpPr/>
          <p:nvPr/>
        </p:nvSpPr>
        <p:spPr>
          <a:xfrm flipH="1" flipV="1">
            <a:off x="10921461" y="4105568"/>
            <a:ext cx="107885" cy="79256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43"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847" name="Group"/>
          <p:cNvGrpSpPr/>
          <p:nvPr/>
        </p:nvGrpSpPr>
        <p:grpSpPr>
          <a:xfrm rot="682870">
            <a:off x="5936239" y="4603660"/>
            <a:ext cx="460854" cy="543848"/>
            <a:chOff x="0" y="0"/>
            <a:chExt cx="460852" cy="543847"/>
          </a:xfrm>
        </p:grpSpPr>
        <p:sp>
          <p:nvSpPr>
            <p:cNvPr id="4858"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59"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46"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48"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849"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850"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51"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52"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53"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54"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55"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61"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862"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863"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864"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865"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866"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867"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868"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869" name="I"/>
          <p:cNvSpPr/>
          <p:nvPr/>
        </p:nvSpPr>
        <p:spPr>
          <a:xfrm>
            <a:off x="10420142" y="3326693"/>
            <a:ext cx="741429"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870" name="J"/>
          <p:cNvSpPr/>
          <p:nvPr/>
        </p:nvSpPr>
        <p:spPr>
          <a:xfrm>
            <a:off x="10689545" y="4978900"/>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871" name="K"/>
          <p:cNvSpPr/>
          <p:nvPr/>
        </p:nvSpPr>
        <p:spPr>
          <a:xfrm>
            <a:off x="10098409" y="64521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872" name="L"/>
          <p:cNvSpPr/>
          <p:nvPr/>
        </p:nvSpPr>
        <p:spPr>
          <a:xfrm>
            <a:off x="8371209" y="765606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873" name="Line"/>
          <p:cNvSpPr/>
          <p:nvPr/>
        </p:nvSpPr>
        <p:spPr>
          <a:xfrm flipH="1" flipV="1">
            <a:off x="9920812" y="2809841"/>
            <a:ext cx="531086" cy="5833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74"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878" name="Group"/>
          <p:cNvGrpSpPr/>
          <p:nvPr/>
        </p:nvGrpSpPr>
        <p:grpSpPr>
          <a:xfrm rot="20313602">
            <a:off x="7393050" y="4501001"/>
            <a:ext cx="460854" cy="543848"/>
            <a:chOff x="0" y="0"/>
            <a:chExt cx="460852" cy="543847"/>
          </a:xfrm>
        </p:grpSpPr>
        <p:sp>
          <p:nvSpPr>
            <p:cNvPr id="489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9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77"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79"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80"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884" name="Group"/>
          <p:cNvGrpSpPr/>
          <p:nvPr/>
        </p:nvGrpSpPr>
        <p:grpSpPr>
          <a:xfrm rot="682870">
            <a:off x="5936239" y="4603660"/>
            <a:ext cx="460854" cy="543848"/>
            <a:chOff x="0" y="0"/>
            <a:chExt cx="460852" cy="543847"/>
          </a:xfrm>
        </p:grpSpPr>
        <p:sp>
          <p:nvSpPr>
            <p:cNvPr id="489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89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883"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885"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886"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887"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88"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89"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90"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91"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92"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893" name="Line"/>
          <p:cNvSpPr/>
          <p:nvPr/>
        </p:nvSpPr>
        <p:spPr>
          <a:xfrm flipH="1">
            <a:off x="8285868" y="5337395"/>
            <a:ext cx="2272957" cy="8514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99"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900"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901"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902"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903"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904"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905"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906" name="H"/>
          <p:cNvSpPr/>
          <p:nvPr/>
        </p:nvSpPr>
        <p:spPr>
          <a:xfrm>
            <a:off x="9221261" y="2159500"/>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907" name="I"/>
          <p:cNvSpPr/>
          <p:nvPr/>
        </p:nvSpPr>
        <p:spPr>
          <a:xfrm>
            <a:off x="10420142" y="3326693"/>
            <a:ext cx="741429"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908" name="J"/>
          <p:cNvSpPr/>
          <p:nvPr/>
        </p:nvSpPr>
        <p:spPr>
          <a:xfrm>
            <a:off x="10689545" y="4978900"/>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909" name="K"/>
          <p:cNvSpPr/>
          <p:nvPr/>
        </p:nvSpPr>
        <p:spPr>
          <a:xfrm>
            <a:off x="10098409" y="64521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910" name="L"/>
          <p:cNvSpPr/>
          <p:nvPr/>
        </p:nvSpPr>
        <p:spPr>
          <a:xfrm>
            <a:off x="8371209" y="765606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911"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915" name="Group"/>
          <p:cNvGrpSpPr/>
          <p:nvPr/>
        </p:nvGrpSpPr>
        <p:grpSpPr>
          <a:xfrm rot="20313602">
            <a:off x="7393050" y="4501001"/>
            <a:ext cx="460854" cy="543848"/>
            <a:chOff x="0" y="0"/>
            <a:chExt cx="460852" cy="543847"/>
          </a:xfrm>
        </p:grpSpPr>
        <p:sp>
          <p:nvSpPr>
            <p:cNvPr id="493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93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914"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916"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17" name="A"/>
          <p:cNvSpPr/>
          <p:nvPr/>
        </p:nvSpPr>
        <p:spPr>
          <a:xfrm>
            <a:off x="3825145" y="2260441"/>
            <a:ext cx="741429" cy="741429"/>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921" name="Group"/>
          <p:cNvGrpSpPr/>
          <p:nvPr/>
        </p:nvGrpSpPr>
        <p:grpSpPr>
          <a:xfrm rot="682870">
            <a:off x="5936239" y="4603660"/>
            <a:ext cx="460854" cy="543848"/>
            <a:chOff x="0" y="0"/>
            <a:chExt cx="460852" cy="543847"/>
          </a:xfrm>
        </p:grpSpPr>
        <p:sp>
          <p:nvSpPr>
            <p:cNvPr id="4934"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935"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92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922"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923"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924"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25"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26"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27"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28"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29"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30" name="Line"/>
          <p:cNvSpPr/>
          <p:nvPr/>
        </p:nvSpPr>
        <p:spPr>
          <a:xfrm flipH="1">
            <a:off x="8285868" y="5337395"/>
            <a:ext cx="2272957" cy="8514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31" name="Line"/>
          <p:cNvSpPr/>
          <p:nvPr/>
        </p:nvSpPr>
        <p:spPr>
          <a:xfrm flipH="1">
            <a:off x="8209669" y="3937088"/>
            <a:ext cx="2211441" cy="123991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37"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938"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939"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940"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941"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942"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943"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944"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945"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946"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947"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948" name="L"/>
          <p:cNvSpPr/>
          <p:nvPr/>
        </p:nvSpPr>
        <p:spPr>
          <a:xfrm>
            <a:off x="8371209" y="765606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949"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953" name="Group"/>
          <p:cNvGrpSpPr/>
          <p:nvPr/>
        </p:nvGrpSpPr>
        <p:grpSpPr>
          <a:xfrm rot="20313602">
            <a:off x="7393050" y="4501001"/>
            <a:ext cx="460854" cy="543848"/>
            <a:chOff x="0" y="0"/>
            <a:chExt cx="460852" cy="543847"/>
          </a:xfrm>
        </p:grpSpPr>
        <p:sp>
          <p:nvSpPr>
            <p:cNvPr id="4970"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971"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952"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954"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55" name="A"/>
          <p:cNvSpPr/>
          <p:nvPr/>
        </p:nvSpPr>
        <p:spPr>
          <a:xfrm>
            <a:off x="3825145" y="2260441"/>
            <a:ext cx="741429" cy="741429"/>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4959" name="Group"/>
          <p:cNvGrpSpPr/>
          <p:nvPr/>
        </p:nvGrpSpPr>
        <p:grpSpPr>
          <a:xfrm rot="682870">
            <a:off x="5936239" y="4603660"/>
            <a:ext cx="460854" cy="543848"/>
            <a:chOff x="0" y="0"/>
            <a:chExt cx="460852" cy="543847"/>
          </a:xfrm>
        </p:grpSpPr>
        <p:sp>
          <p:nvSpPr>
            <p:cNvPr id="4972"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4973"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958"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960"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961"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962"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3"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4"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5"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6"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7"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8" name="Line"/>
          <p:cNvSpPr/>
          <p:nvPr/>
        </p:nvSpPr>
        <p:spPr>
          <a:xfrm flipH="1">
            <a:off x="8285868" y="5337395"/>
            <a:ext cx="2272957" cy="8514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69" name="Line"/>
          <p:cNvSpPr/>
          <p:nvPr/>
        </p:nvSpPr>
        <p:spPr>
          <a:xfrm flipH="1">
            <a:off x="8209669" y="3937088"/>
            <a:ext cx="2211441" cy="123991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75"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4976" name="F"/>
          <p:cNvSpPr/>
          <p:nvPr/>
        </p:nvSpPr>
        <p:spPr>
          <a:xfrm>
            <a:off x="5594678" y="5062908"/>
            <a:ext cx="741430" cy="741429"/>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4977" name="B"/>
          <p:cNvSpPr/>
          <p:nvPr/>
        </p:nvSpPr>
        <p:spPr>
          <a:xfrm>
            <a:off x="2766185" y="3632415"/>
            <a:ext cx="741429" cy="74143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4978" name="C"/>
          <p:cNvSpPr/>
          <p:nvPr/>
        </p:nvSpPr>
        <p:spPr>
          <a:xfrm>
            <a:off x="2639310" y="5062908"/>
            <a:ext cx="741430" cy="741429"/>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4979" name="D"/>
          <p:cNvSpPr/>
          <p:nvPr/>
        </p:nvSpPr>
        <p:spPr>
          <a:xfrm>
            <a:off x="3010024" y="6493400"/>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4980" name="E"/>
          <p:cNvSpPr/>
          <p:nvPr/>
        </p:nvSpPr>
        <p:spPr>
          <a:xfrm>
            <a:off x="4290184" y="7697359"/>
            <a:ext cx="741430" cy="74143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4981" name="G"/>
          <p:cNvSpPr/>
          <p:nvPr/>
        </p:nvSpPr>
        <p:spPr>
          <a:xfrm>
            <a:off x="7430562" y="4978900"/>
            <a:ext cx="741430" cy="74143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4982" name="H"/>
          <p:cNvSpPr/>
          <p:nvPr/>
        </p:nvSpPr>
        <p:spPr>
          <a:xfrm>
            <a:off x="9221261" y="2159500"/>
            <a:ext cx="741430" cy="741429"/>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4983" name="I"/>
          <p:cNvSpPr/>
          <p:nvPr/>
        </p:nvSpPr>
        <p:spPr>
          <a:xfrm>
            <a:off x="10420142" y="3326693"/>
            <a:ext cx="741429"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4984" name="J"/>
          <p:cNvSpPr/>
          <p:nvPr/>
        </p:nvSpPr>
        <p:spPr>
          <a:xfrm>
            <a:off x="10689545" y="4978900"/>
            <a:ext cx="741429" cy="74143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4985" name="K"/>
          <p:cNvSpPr/>
          <p:nvPr/>
        </p:nvSpPr>
        <p:spPr>
          <a:xfrm>
            <a:off x="10098409" y="6452100"/>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4986" name="L"/>
          <p:cNvSpPr/>
          <p:nvPr/>
        </p:nvSpPr>
        <p:spPr>
          <a:xfrm>
            <a:off x="8371209" y="765606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4987"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4991" name="Group"/>
          <p:cNvGrpSpPr/>
          <p:nvPr/>
        </p:nvGrpSpPr>
        <p:grpSpPr>
          <a:xfrm rot="20313602">
            <a:off x="7393050" y="4501001"/>
            <a:ext cx="460854" cy="543848"/>
            <a:chOff x="0" y="0"/>
            <a:chExt cx="460852" cy="543847"/>
          </a:xfrm>
        </p:grpSpPr>
        <p:sp>
          <p:nvSpPr>
            <p:cNvPr id="5005"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5006"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4990"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4992"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93" name="A"/>
          <p:cNvSpPr/>
          <p:nvPr/>
        </p:nvSpPr>
        <p:spPr>
          <a:xfrm>
            <a:off x="3825145" y="2260441"/>
            <a:ext cx="741429" cy="741429"/>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4994" name="Circle"/>
          <p:cNvSpPr/>
          <p:nvPr/>
        </p:nvSpPr>
        <p:spPr>
          <a:xfrm>
            <a:off x="2220084" y="8784308"/>
            <a:ext cx="741430" cy="741430"/>
          </a:xfrm>
          <a:prstGeom prst="ellipse">
            <a:avLst/>
          </a:prstGeom>
          <a:solidFill>
            <a:schemeClr val="accent6"/>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4995" name="Indicates that there is a pointer to this node"/>
          <p:cNvSpPr txBox="1"/>
          <p:nvPr/>
        </p:nvSpPr>
        <p:spPr>
          <a:xfrm>
            <a:off x="3028615" y="8913723"/>
            <a:ext cx="9258970"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lvl1pPr>
          </a:lstStyle>
          <a:p>
            <a:pPr/>
            <a:r>
              <a:t>Indicates that there is a pointer to this node</a:t>
            </a:r>
          </a:p>
        </p:txBody>
      </p:sp>
      <p:sp>
        <p:nvSpPr>
          <p:cNvPr id="4996"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97"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98"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999"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00"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01"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02" name="Line"/>
          <p:cNvSpPr/>
          <p:nvPr/>
        </p:nvSpPr>
        <p:spPr>
          <a:xfrm flipH="1">
            <a:off x="8285868" y="5337395"/>
            <a:ext cx="2272957" cy="8514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03" name="Line"/>
          <p:cNvSpPr/>
          <p:nvPr/>
        </p:nvSpPr>
        <p:spPr>
          <a:xfrm flipH="1">
            <a:off x="8209669" y="3937088"/>
            <a:ext cx="2211441" cy="123991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04" name="Line"/>
          <p:cNvSpPr/>
          <p:nvPr/>
        </p:nvSpPr>
        <p:spPr>
          <a:xfrm flipV="1">
            <a:off x="6588559" y="5433622"/>
            <a:ext cx="589552"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08" name="Hypothetical Union Find path compression example"/>
          <p:cNvSpPr txBox="1"/>
          <p:nvPr/>
        </p:nvSpPr>
        <p:spPr>
          <a:xfrm>
            <a:off x="1160747" y="211666"/>
            <a:ext cx="10326978" cy="149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4700"/>
            </a:lvl1pPr>
          </a:lstStyle>
          <a:p>
            <a:pPr/>
            <a:r>
              <a:t>Hypothetical Union Find path compression example</a:t>
            </a:r>
          </a:p>
        </p:txBody>
      </p:sp>
      <p:sp>
        <p:nvSpPr>
          <p:cNvPr id="5009" name="F"/>
          <p:cNvSpPr/>
          <p:nvPr/>
        </p:nvSpPr>
        <p:spPr>
          <a:xfrm>
            <a:off x="5594678" y="5062908"/>
            <a:ext cx="741430" cy="74142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010" name="B"/>
          <p:cNvSpPr/>
          <p:nvPr/>
        </p:nvSpPr>
        <p:spPr>
          <a:xfrm>
            <a:off x="2766185" y="3632415"/>
            <a:ext cx="741429" cy="74143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011" name="C"/>
          <p:cNvSpPr/>
          <p:nvPr/>
        </p:nvSpPr>
        <p:spPr>
          <a:xfrm>
            <a:off x="2639310" y="5062908"/>
            <a:ext cx="741430" cy="741429"/>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012" name="D"/>
          <p:cNvSpPr/>
          <p:nvPr/>
        </p:nvSpPr>
        <p:spPr>
          <a:xfrm>
            <a:off x="3010024" y="6493400"/>
            <a:ext cx="741430" cy="741429"/>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013" name="E"/>
          <p:cNvSpPr/>
          <p:nvPr/>
        </p:nvSpPr>
        <p:spPr>
          <a:xfrm>
            <a:off x="4290184" y="7697359"/>
            <a:ext cx="741430" cy="74143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014" name="G"/>
          <p:cNvSpPr/>
          <p:nvPr/>
        </p:nvSpPr>
        <p:spPr>
          <a:xfrm>
            <a:off x="7430562" y="4978900"/>
            <a:ext cx="741430" cy="74143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015" name="H"/>
          <p:cNvSpPr/>
          <p:nvPr/>
        </p:nvSpPr>
        <p:spPr>
          <a:xfrm>
            <a:off x="9221261" y="2159500"/>
            <a:ext cx="741430" cy="741429"/>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016" name="I"/>
          <p:cNvSpPr/>
          <p:nvPr/>
        </p:nvSpPr>
        <p:spPr>
          <a:xfrm>
            <a:off x="10420142" y="3326693"/>
            <a:ext cx="741429" cy="741430"/>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017" name="J"/>
          <p:cNvSpPr/>
          <p:nvPr/>
        </p:nvSpPr>
        <p:spPr>
          <a:xfrm>
            <a:off x="10689545" y="4978900"/>
            <a:ext cx="741429" cy="74143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018" name="K"/>
          <p:cNvSpPr/>
          <p:nvPr/>
        </p:nvSpPr>
        <p:spPr>
          <a:xfrm>
            <a:off x="10098409" y="6452100"/>
            <a:ext cx="741429" cy="741430"/>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5019" name="L"/>
          <p:cNvSpPr/>
          <p:nvPr/>
        </p:nvSpPr>
        <p:spPr>
          <a:xfrm>
            <a:off x="8371209" y="7656060"/>
            <a:ext cx="741429" cy="741430"/>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5020" name="Line"/>
          <p:cNvSpPr/>
          <p:nvPr/>
        </p:nvSpPr>
        <p:spPr>
          <a:xfrm flipH="1">
            <a:off x="8074120" y="2907651"/>
            <a:ext cx="1288476" cy="211579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024" name="Group"/>
          <p:cNvGrpSpPr/>
          <p:nvPr/>
        </p:nvGrpSpPr>
        <p:grpSpPr>
          <a:xfrm rot="20313602">
            <a:off x="7393050" y="4501001"/>
            <a:ext cx="460854" cy="543848"/>
            <a:chOff x="0" y="0"/>
            <a:chExt cx="460852" cy="543847"/>
          </a:xfrm>
        </p:grpSpPr>
        <p:sp>
          <p:nvSpPr>
            <p:cNvPr id="5036" name="Connection Line"/>
            <p:cNvSpPr/>
            <p:nvPr/>
          </p:nvSpPr>
          <p:spPr>
            <a:xfrm>
              <a:off x="0" y="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noFill/>
            <a:ln w="50800" cap="flat">
              <a:solidFill>
                <a:srgbClr val="FFFFFF"/>
              </a:solidFill>
              <a:prstDash val="solid"/>
              <a:miter lim="400000"/>
            </a:ln>
            <a:effectLst/>
          </p:spPr>
          <p:txBody>
            <a:bodyPr/>
            <a:lstStyle/>
            <a:p>
              <a:pPr/>
            </a:p>
          </p:txBody>
        </p:sp>
        <p:sp>
          <p:nvSpPr>
            <p:cNvPr id="5037" name="Connection Line"/>
            <p:cNvSpPr/>
            <p:nvPr/>
          </p:nvSpPr>
          <p:spPr>
            <a:xfrm>
              <a:off x="217827" y="0"/>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noFill/>
            <a:ln w="50800" cap="flat">
              <a:solidFill>
                <a:srgbClr val="FFFFFF"/>
              </a:solidFill>
              <a:prstDash val="solid"/>
              <a:miter lim="400000"/>
            </a:ln>
            <a:effectLst/>
          </p:spPr>
          <p:txBody>
            <a:bodyPr/>
            <a:lstStyle/>
            <a:p>
              <a:pPr/>
            </a:p>
          </p:txBody>
        </p:sp>
        <p:sp>
          <p:nvSpPr>
            <p:cNvPr id="5023" name="Line"/>
            <p:cNvSpPr/>
            <p:nvPr/>
          </p:nvSpPr>
          <p:spPr>
            <a:xfrm flipH="1">
              <a:off x="361138" y="213828"/>
              <a:ext cx="99715" cy="330020"/>
            </a:xfrm>
            <a:prstGeom prst="line">
              <a:avLst/>
            </a:prstGeom>
            <a:noFill/>
            <a:ln w="381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5025" name="Line"/>
          <p:cNvSpPr/>
          <p:nvPr/>
        </p:nvSpPr>
        <p:spPr>
          <a:xfrm>
            <a:off x="4445752" y="2956895"/>
            <a:ext cx="1327508" cy="21060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26" name="A"/>
          <p:cNvSpPr/>
          <p:nvPr/>
        </p:nvSpPr>
        <p:spPr>
          <a:xfrm>
            <a:off x="3825145" y="2260441"/>
            <a:ext cx="741429" cy="741429"/>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027" name="Line"/>
          <p:cNvSpPr/>
          <p:nvPr/>
        </p:nvSpPr>
        <p:spPr>
          <a:xfrm flipV="1">
            <a:off x="4905328" y="5853303"/>
            <a:ext cx="894637" cy="18043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28" name="Line"/>
          <p:cNvSpPr/>
          <p:nvPr/>
        </p:nvSpPr>
        <p:spPr>
          <a:xfrm flipV="1">
            <a:off x="3798508" y="5667992"/>
            <a:ext cx="1820030" cy="101225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29" name="Line"/>
          <p:cNvSpPr/>
          <p:nvPr/>
        </p:nvSpPr>
        <p:spPr>
          <a:xfrm>
            <a:off x="3563530" y="5433622"/>
            <a:ext cx="1959996"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0" name="Line"/>
          <p:cNvSpPr/>
          <p:nvPr/>
        </p:nvSpPr>
        <p:spPr>
          <a:xfrm>
            <a:off x="3574911" y="4237362"/>
            <a:ext cx="2010133" cy="100744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1" name="Line"/>
          <p:cNvSpPr/>
          <p:nvPr/>
        </p:nvSpPr>
        <p:spPr>
          <a:xfrm flipH="1" flipV="1">
            <a:off x="7913336" y="5837404"/>
            <a:ext cx="613820" cy="1747429"/>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2" name="Line"/>
          <p:cNvSpPr/>
          <p:nvPr/>
        </p:nvSpPr>
        <p:spPr>
          <a:xfrm flipH="1" flipV="1">
            <a:off x="8228930" y="5652097"/>
            <a:ext cx="1793068" cy="9722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3" name="Line"/>
          <p:cNvSpPr/>
          <p:nvPr/>
        </p:nvSpPr>
        <p:spPr>
          <a:xfrm flipH="1">
            <a:off x="8285868" y="5337395"/>
            <a:ext cx="2272957" cy="85143"/>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4" name="Line"/>
          <p:cNvSpPr/>
          <p:nvPr/>
        </p:nvSpPr>
        <p:spPr>
          <a:xfrm flipH="1">
            <a:off x="8209669" y="3937088"/>
            <a:ext cx="2211441" cy="123991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35" name="Line"/>
          <p:cNvSpPr/>
          <p:nvPr/>
        </p:nvSpPr>
        <p:spPr>
          <a:xfrm flipV="1">
            <a:off x="6588559" y="5433622"/>
            <a:ext cx="589552"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041" name="G"/>
          <p:cNvGrpSpPr/>
          <p:nvPr/>
        </p:nvGrpSpPr>
        <p:grpSpPr>
          <a:xfrm>
            <a:off x="7935673" y="1935736"/>
            <a:ext cx="691357" cy="691357"/>
            <a:chOff x="0" y="0"/>
            <a:chExt cx="691356" cy="691356"/>
          </a:xfrm>
        </p:grpSpPr>
        <p:sp>
          <p:nvSpPr>
            <p:cNvPr id="5040"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039"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44" name="D"/>
          <p:cNvGrpSpPr/>
          <p:nvPr/>
        </p:nvGrpSpPr>
        <p:grpSpPr>
          <a:xfrm>
            <a:off x="4436602" y="1946189"/>
            <a:ext cx="691357" cy="691357"/>
            <a:chOff x="0" y="0"/>
            <a:chExt cx="691356" cy="691356"/>
          </a:xfrm>
        </p:grpSpPr>
        <p:sp>
          <p:nvSpPr>
            <p:cNvPr id="5043"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5042"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47" name="C"/>
          <p:cNvGrpSpPr/>
          <p:nvPr/>
        </p:nvGrpSpPr>
        <p:grpSpPr>
          <a:xfrm>
            <a:off x="3278761" y="1900811"/>
            <a:ext cx="691358" cy="691357"/>
            <a:chOff x="0" y="0"/>
            <a:chExt cx="691356" cy="691356"/>
          </a:xfrm>
        </p:grpSpPr>
        <p:sp>
          <p:nvSpPr>
            <p:cNvPr id="5046"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5045" name="C C" descr="C C"/>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50" name="E"/>
          <p:cNvGrpSpPr/>
          <p:nvPr/>
        </p:nvGrpSpPr>
        <p:grpSpPr>
          <a:xfrm>
            <a:off x="5593872" y="1948329"/>
            <a:ext cx="691357" cy="691357"/>
            <a:chOff x="0" y="0"/>
            <a:chExt cx="691356" cy="691356"/>
          </a:xfrm>
        </p:grpSpPr>
        <p:sp>
          <p:nvSpPr>
            <p:cNvPr id="5049"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048" name="E E" descr="E E"/>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53" name="B"/>
          <p:cNvGrpSpPr/>
          <p:nvPr/>
        </p:nvGrpSpPr>
        <p:grpSpPr>
          <a:xfrm>
            <a:off x="2121491" y="1900811"/>
            <a:ext cx="691357" cy="691357"/>
            <a:chOff x="0" y="0"/>
            <a:chExt cx="691356" cy="691356"/>
          </a:xfrm>
        </p:grpSpPr>
        <p:sp>
          <p:nvSpPr>
            <p:cNvPr id="5052"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5051" name="B B" descr="B B"/>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56" name="H"/>
          <p:cNvGrpSpPr/>
          <p:nvPr/>
        </p:nvGrpSpPr>
        <p:grpSpPr>
          <a:xfrm>
            <a:off x="9032854" y="1949521"/>
            <a:ext cx="691357" cy="691358"/>
            <a:chOff x="0" y="0"/>
            <a:chExt cx="691356" cy="691356"/>
          </a:xfrm>
        </p:grpSpPr>
        <p:sp>
          <p:nvSpPr>
            <p:cNvPr id="5055"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054"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59" name="F"/>
          <p:cNvGrpSpPr/>
          <p:nvPr/>
        </p:nvGrpSpPr>
        <p:grpSpPr>
          <a:xfrm>
            <a:off x="6801406" y="1924878"/>
            <a:ext cx="691357" cy="691357"/>
            <a:chOff x="0" y="0"/>
            <a:chExt cx="691356" cy="691356"/>
          </a:xfrm>
        </p:grpSpPr>
        <p:sp>
          <p:nvSpPr>
            <p:cNvPr id="5058"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057" name="F F" descr="F F"/>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062" name="A"/>
          <p:cNvGrpSpPr/>
          <p:nvPr/>
        </p:nvGrpSpPr>
        <p:grpSpPr>
          <a:xfrm>
            <a:off x="963651" y="1908521"/>
            <a:ext cx="691357" cy="691357"/>
            <a:chOff x="0" y="0"/>
            <a:chExt cx="691356" cy="691356"/>
          </a:xfrm>
        </p:grpSpPr>
        <p:sp>
          <p:nvSpPr>
            <p:cNvPr id="5061"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5060" name="A A" descr="A A"/>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03"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04"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65"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05" name="Connection Line"/>
          <p:cNvSpPr/>
          <p:nvPr/>
        </p:nvSpPr>
        <p:spPr>
          <a:xfrm>
            <a:off x="33992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06" name="Connection Line"/>
          <p:cNvSpPr/>
          <p:nvPr/>
        </p:nvSpPr>
        <p:spPr>
          <a:xfrm>
            <a:off x="36024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68" name="Line"/>
          <p:cNvSpPr/>
          <p:nvPr/>
        </p:nvSpPr>
        <p:spPr>
          <a:xfrm flipH="1">
            <a:off x="3745752" y="155002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07"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08"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71"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09" name="Connection Line"/>
          <p:cNvSpPr/>
          <p:nvPr/>
        </p:nvSpPr>
        <p:spPr>
          <a:xfrm>
            <a:off x="1084131" y="134390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10" name="Connection Line"/>
          <p:cNvSpPr/>
          <p:nvPr/>
        </p:nvSpPr>
        <p:spPr>
          <a:xfrm>
            <a:off x="1287331" y="134390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74" name="Line"/>
          <p:cNvSpPr/>
          <p:nvPr/>
        </p:nvSpPr>
        <p:spPr>
          <a:xfrm flipH="1">
            <a:off x="1430641" y="155773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11"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12"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77"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13"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14"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80"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15"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16"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83"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17"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18"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86"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089" name="I"/>
          <p:cNvGrpSpPr/>
          <p:nvPr/>
        </p:nvGrpSpPr>
        <p:grpSpPr>
          <a:xfrm>
            <a:off x="10173172" y="1936821"/>
            <a:ext cx="691357" cy="691357"/>
            <a:chOff x="0" y="0"/>
            <a:chExt cx="691356" cy="691356"/>
          </a:xfrm>
        </p:grpSpPr>
        <p:sp>
          <p:nvSpPr>
            <p:cNvPr id="5088"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087"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19"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20"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92"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095" name="J"/>
          <p:cNvGrpSpPr/>
          <p:nvPr/>
        </p:nvGrpSpPr>
        <p:grpSpPr>
          <a:xfrm>
            <a:off x="11349792" y="1949521"/>
            <a:ext cx="691357" cy="691357"/>
            <a:chOff x="0" y="0"/>
            <a:chExt cx="691356" cy="691356"/>
          </a:xfrm>
        </p:grpSpPr>
        <p:sp>
          <p:nvSpPr>
            <p:cNvPr id="5094"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093"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21"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22"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098"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099"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100"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101"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102"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126" name="G"/>
          <p:cNvGrpSpPr/>
          <p:nvPr/>
        </p:nvGrpSpPr>
        <p:grpSpPr>
          <a:xfrm>
            <a:off x="7935673" y="1935736"/>
            <a:ext cx="691357" cy="691357"/>
            <a:chOff x="0" y="0"/>
            <a:chExt cx="691356" cy="691356"/>
          </a:xfrm>
        </p:grpSpPr>
        <p:sp>
          <p:nvSpPr>
            <p:cNvPr id="512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124"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129" name="E"/>
          <p:cNvGrpSpPr/>
          <p:nvPr/>
        </p:nvGrpSpPr>
        <p:grpSpPr>
          <a:xfrm>
            <a:off x="5593872" y="1948329"/>
            <a:ext cx="691357" cy="691357"/>
            <a:chOff x="0" y="0"/>
            <a:chExt cx="691356" cy="691356"/>
          </a:xfrm>
        </p:grpSpPr>
        <p:sp>
          <p:nvSpPr>
            <p:cNvPr id="5128"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127" name="E E" descr="E E"/>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30" name="B"/>
          <p:cNvSpPr/>
          <p:nvPr/>
        </p:nvSpPr>
        <p:spPr>
          <a:xfrm>
            <a:off x="2146891" y="1926211"/>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133" name="H"/>
          <p:cNvGrpSpPr/>
          <p:nvPr/>
        </p:nvGrpSpPr>
        <p:grpSpPr>
          <a:xfrm>
            <a:off x="9032854" y="1949521"/>
            <a:ext cx="691357" cy="691358"/>
            <a:chOff x="0" y="0"/>
            <a:chExt cx="691356" cy="691356"/>
          </a:xfrm>
        </p:grpSpPr>
        <p:sp>
          <p:nvSpPr>
            <p:cNvPr id="5132"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131"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136" name="F"/>
          <p:cNvGrpSpPr/>
          <p:nvPr/>
        </p:nvGrpSpPr>
        <p:grpSpPr>
          <a:xfrm>
            <a:off x="6801406" y="1924878"/>
            <a:ext cx="691357" cy="691357"/>
            <a:chOff x="0" y="0"/>
            <a:chExt cx="691356" cy="691356"/>
          </a:xfrm>
        </p:grpSpPr>
        <p:sp>
          <p:nvSpPr>
            <p:cNvPr id="5135"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134" name="F F" descr="F F"/>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37" name="A"/>
          <p:cNvSpPr/>
          <p:nvPr/>
        </p:nvSpPr>
        <p:spPr>
          <a:xfrm>
            <a:off x="989051" y="1933921"/>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182"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83"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40"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84"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85"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43"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86"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87"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46"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88"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89"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49"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90"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91"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52"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155" name="I"/>
          <p:cNvGrpSpPr/>
          <p:nvPr/>
        </p:nvGrpSpPr>
        <p:grpSpPr>
          <a:xfrm>
            <a:off x="10173172" y="1936821"/>
            <a:ext cx="691357" cy="691357"/>
            <a:chOff x="0" y="0"/>
            <a:chExt cx="691356" cy="691356"/>
          </a:xfrm>
        </p:grpSpPr>
        <p:sp>
          <p:nvSpPr>
            <p:cNvPr id="5154"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153"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92"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93"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58"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161" name="J"/>
          <p:cNvGrpSpPr/>
          <p:nvPr/>
        </p:nvGrpSpPr>
        <p:grpSpPr>
          <a:xfrm>
            <a:off x="11349792" y="1949521"/>
            <a:ext cx="691357" cy="691357"/>
            <a:chOff x="0" y="0"/>
            <a:chExt cx="691356" cy="691356"/>
          </a:xfrm>
        </p:grpSpPr>
        <p:sp>
          <p:nvSpPr>
            <p:cNvPr id="5160"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159"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94"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95"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64"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65"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168" name="D"/>
          <p:cNvGrpSpPr/>
          <p:nvPr/>
        </p:nvGrpSpPr>
        <p:grpSpPr>
          <a:xfrm>
            <a:off x="4436602" y="1946189"/>
            <a:ext cx="691357" cy="691357"/>
            <a:chOff x="0" y="0"/>
            <a:chExt cx="691356" cy="691356"/>
          </a:xfrm>
        </p:grpSpPr>
        <p:sp>
          <p:nvSpPr>
            <p:cNvPr id="5167"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5166"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171" name="C"/>
          <p:cNvGrpSpPr/>
          <p:nvPr/>
        </p:nvGrpSpPr>
        <p:grpSpPr>
          <a:xfrm>
            <a:off x="3278761" y="1900811"/>
            <a:ext cx="691358" cy="691357"/>
            <a:chOff x="0" y="0"/>
            <a:chExt cx="691356" cy="691356"/>
          </a:xfrm>
        </p:grpSpPr>
        <p:sp>
          <p:nvSpPr>
            <p:cNvPr id="5170"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5169" name="C C" descr="C C"/>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196"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97"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74"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98" name="Connection Line"/>
          <p:cNvSpPr/>
          <p:nvPr/>
        </p:nvSpPr>
        <p:spPr>
          <a:xfrm>
            <a:off x="33992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199" name="Connection Line"/>
          <p:cNvSpPr/>
          <p:nvPr/>
        </p:nvSpPr>
        <p:spPr>
          <a:xfrm>
            <a:off x="36024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177" name="Line"/>
          <p:cNvSpPr/>
          <p:nvPr/>
        </p:nvSpPr>
        <p:spPr>
          <a:xfrm flipH="1">
            <a:off x="3745752" y="155002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78"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179"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180"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181"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203" name="G"/>
          <p:cNvGrpSpPr/>
          <p:nvPr/>
        </p:nvGrpSpPr>
        <p:grpSpPr>
          <a:xfrm>
            <a:off x="7935673" y="1935736"/>
            <a:ext cx="691357" cy="691357"/>
            <a:chOff x="0" y="0"/>
            <a:chExt cx="691356" cy="691356"/>
          </a:xfrm>
        </p:grpSpPr>
        <p:sp>
          <p:nvSpPr>
            <p:cNvPr id="5202"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201"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04"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205"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5208" name="E"/>
          <p:cNvGrpSpPr/>
          <p:nvPr/>
        </p:nvGrpSpPr>
        <p:grpSpPr>
          <a:xfrm>
            <a:off x="5593872" y="1948329"/>
            <a:ext cx="691357" cy="691357"/>
            <a:chOff x="0" y="0"/>
            <a:chExt cx="691356" cy="691356"/>
          </a:xfrm>
        </p:grpSpPr>
        <p:sp>
          <p:nvSpPr>
            <p:cNvPr id="5207"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206" name="E E" descr="E E"/>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09"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212" name="H"/>
          <p:cNvGrpSpPr/>
          <p:nvPr/>
        </p:nvGrpSpPr>
        <p:grpSpPr>
          <a:xfrm>
            <a:off x="9032854" y="1949521"/>
            <a:ext cx="691357" cy="691358"/>
            <a:chOff x="0" y="0"/>
            <a:chExt cx="691356" cy="691356"/>
          </a:xfrm>
        </p:grpSpPr>
        <p:sp>
          <p:nvSpPr>
            <p:cNvPr id="5211"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210"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215" name="F"/>
          <p:cNvGrpSpPr/>
          <p:nvPr/>
        </p:nvGrpSpPr>
        <p:grpSpPr>
          <a:xfrm>
            <a:off x="6801406" y="1924878"/>
            <a:ext cx="691357" cy="691357"/>
            <a:chOff x="0" y="0"/>
            <a:chExt cx="691356" cy="691356"/>
          </a:xfrm>
        </p:grpSpPr>
        <p:sp>
          <p:nvSpPr>
            <p:cNvPr id="5214"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213" name="F F" descr="F F"/>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16" name="A"/>
          <p:cNvSpPr/>
          <p:nvPr/>
        </p:nvSpPr>
        <p:spPr>
          <a:xfrm>
            <a:off x="989051" y="193392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253"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54"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19"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55"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56"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22"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57"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58"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25"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59"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60"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28"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61"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62"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31"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63"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64"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34"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237" name="I"/>
          <p:cNvGrpSpPr/>
          <p:nvPr/>
        </p:nvGrpSpPr>
        <p:grpSpPr>
          <a:xfrm>
            <a:off x="10173172" y="1936821"/>
            <a:ext cx="691357" cy="691357"/>
            <a:chOff x="0" y="0"/>
            <a:chExt cx="691356" cy="691356"/>
          </a:xfrm>
        </p:grpSpPr>
        <p:sp>
          <p:nvSpPr>
            <p:cNvPr id="5236"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235"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65"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66"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40"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243" name="J"/>
          <p:cNvGrpSpPr/>
          <p:nvPr/>
        </p:nvGrpSpPr>
        <p:grpSpPr>
          <a:xfrm>
            <a:off x="11349792" y="1949521"/>
            <a:ext cx="691357" cy="691357"/>
            <a:chOff x="0" y="0"/>
            <a:chExt cx="691356" cy="691356"/>
          </a:xfrm>
        </p:grpSpPr>
        <p:sp>
          <p:nvSpPr>
            <p:cNvPr id="5242"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241"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67"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268"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46"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47"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48" name="Line"/>
          <p:cNvSpPr/>
          <p:nvPr/>
        </p:nvSpPr>
        <p:spPr>
          <a:xfrm>
            <a:off x="4058462" y="2270556"/>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249"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250"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251"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252"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272" name="G"/>
          <p:cNvGrpSpPr/>
          <p:nvPr/>
        </p:nvGrpSpPr>
        <p:grpSpPr>
          <a:xfrm>
            <a:off x="7935673" y="1935736"/>
            <a:ext cx="691357" cy="691357"/>
            <a:chOff x="0" y="0"/>
            <a:chExt cx="691356" cy="691356"/>
          </a:xfrm>
        </p:grpSpPr>
        <p:sp>
          <p:nvSpPr>
            <p:cNvPr id="5271"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270"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73"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274"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275"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276"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279" name="H"/>
          <p:cNvGrpSpPr/>
          <p:nvPr/>
        </p:nvGrpSpPr>
        <p:grpSpPr>
          <a:xfrm>
            <a:off x="9032854" y="1949521"/>
            <a:ext cx="691357" cy="691358"/>
            <a:chOff x="0" y="0"/>
            <a:chExt cx="691356" cy="691356"/>
          </a:xfrm>
        </p:grpSpPr>
        <p:sp>
          <p:nvSpPr>
            <p:cNvPr id="5278"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277"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280" name="F"/>
          <p:cNvSpPr/>
          <p:nvPr/>
        </p:nvSpPr>
        <p:spPr>
          <a:xfrm>
            <a:off x="6826806" y="1950278"/>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281" name="A"/>
          <p:cNvSpPr/>
          <p:nvPr/>
        </p:nvSpPr>
        <p:spPr>
          <a:xfrm>
            <a:off x="989051" y="19339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316"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17"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84"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18"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19"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87"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20"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21"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90"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22"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23"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93"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296" name="I"/>
          <p:cNvGrpSpPr/>
          <p:nvPr/>
        </p:nvGrpSpPr>
        <p:grpSpPr>
          <a:xfrm>
            <a:off x="10173172" y="1936821"/>
            <a:ext cx="691357" cy="691357"/>
            <a:chOff x="0" y="0"/>
            <a:chExt cx="691356" cy="691356"/>
          </a:xfrm>
        </p:grpSpPr>
        <p:sp>
          <p:nvSpPr>
            <p:cNvPr id="5295"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294"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324"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25"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299"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302" name="J"/>
          <p:cNvGrpSpPr/>
          <p:nvPr/>
        </p:nvGrpSpPr>
        <p:grpSpPr>
          <a:xfrm>
            <a:off x="11349792" y="1949521"/>
            <a:ext cx="691357" cy="691357"/>
            <a:chOff x="0" y="0"/>
            <a:chExt cx="691356" cy="691356"/>
          </a:xfrm>
        </p:grpSpPr>
        <p:sp>
          <p:nvSpPr>
            <p:cNvPr id="5301"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300"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326"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27"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05"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06"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07"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08"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28"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29"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11"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12"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313"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314"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315"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00"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01"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02"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03"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04"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05"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06"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07"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08"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09"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310"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311"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chemeClr val="accent6">
                    <a:hueOff val="-241736"/>
                    <a:satOff val="29413"/>
                    <a:lumOff val="20727"/>
                  </a:schemeClr>
                </a:solidFill>
              </a:defRPr>
            </a:pPr>
            <a:r>
              <a:t>Magnet 14</a:t>
            </a:r>
          </a:p>
        </p:txBody>
      </p:sp>
      <p:sp>
        <p:nvSpPr>
          <p:cNvPr id="312"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313"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314"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Tree>
  </p:cSld>
  <p:clrMapOvr>
    <a:masterClrMapping/>
  </p:clrMapOvr>
  <p:transition xmlns:p14="http://schemas.microsoft.com/office/powerpoint/2010/main" spd="med" advClick="1"/>
</p:sld>
</file>

<file path=ppt/slides/slide1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31"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332"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333"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334"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335"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336"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337"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338"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371"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72"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41"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73"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74"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44"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75"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76"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47"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350" name="I"/>
          <p:cNvGrpSpPr/>
          <p:nvPr/>
        </p:nvGrpSpPr>
        <p:grpSpPr>
          <a:xfrm>
            <a:off x="10173172" y="1936821"/>
            <a:ext cx="691357" cy="691357"/>
            <a:chOff x="0" y="0"/>
            <a:chExt cx="691356" cy="691356"/>
          </a:xfrm>
        </p:grpSpPr>
        <p:sp>
          <p:nvSpPr>
            <p:cNvPr id="5349"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348" name="I I" descr="I I"/>
            <p:cNvPicPr>
              <a:picLocks noChangeAspect="0"/>
            </p:cNvPicPr>
            <p:nvPr/>
          </p:nvPicPr>
          <p:blipFill>
            <a:blip r:embed="rId8">
              <a:extLst/>
            </a:blip>
            <a:stretch>
              <a:fillRect/>
            </a:stretch>
          </p:blipFill>
          <p:spPr>
            <a:xfrm>
              <a:off x="-1" y="-1"/>
              <a:ext cx="691358" cy="691358"/>
            </a:xfrm>
            <a:prstGeom prst="rect">
              <a:avLst/>
            </a:prstGeom>
            <a:effectLst/>
          </p:spPr>
        </p:pic>
      </p:grpSp>
      <p:sp>
        <p:nvSpPr>
          <p:cNvPr id="5377"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78"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53"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356" name="J"/>
          <p:cNvGrpSpPr/>
          <p:nvPr/>
        </p:nvGrpSpPr>
        <p:grpSpPr>
          <a:xfrm>
            <a:off x="11349792" y="1949521"/>
            <a:ext cx="691357" cy="691357"/>
            <a:chOff x="0" y="0"/>
            <a:chExt cx="691356" cy="691356"/>
          </a:xfrm>
        </p:grpSpPr>
        <p:sp>
          <p:nvSpPr>
            <p:cNvPr id="5355"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354" name="J J" descr="J J"/>
            <p:cNvPicPr>
              <a:picLocks noChangeAspect="0"/>
            </p:cNvPicPr>
            <p:nvPr/>
          </p:nvPicPr>
          <p:blipFill>
            <a:blip r:embed="rId8">
              <a:extLst/>
            </a:blip>
            <a:stretch>
              <a:fillRect/>
            </a:stretch>
          </p:blipFill>
          <p:spPr>
            <a:xfrm>
              <a:off x="-1" y="-1"/>
              <a:ext cx="691358" cy="691358"/>
            </a:xfrm>
            <a:prstGeom prst="rect">
              <a:avLst/>
            </a:prstGeom>
            <a:effectLst/>
          </p:spPr>
        </p:pic>
      </p:grpSp>
      <p:sp>
        <p:nvSpPr>
          <p:cNvPr id="5379"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80"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59"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60"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61"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62"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81"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382"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65"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66"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367"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368"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369"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370"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84"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385"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386"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387"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388"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389"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390"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391"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418"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19"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94"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20"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21"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397"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22"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23"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00"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01" name="I"/>
          <p:cNvSpPr/>
          <p:nvPr/>
        </p:nvSpPr>
        <p:spPr>
          <a:xfrm>
            <a:off x="10198572" y="1962221"/>
            <a:ext cx="640557" cy="640557"/>
          </a:xfrm>
          <a:prstGeom prst="ellipse">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424"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25"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04"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05" name="J"/>
          <p:cNvSpPr/>
          <p:nvPr/>
        </p:nvSpPr>
        <p:spPr>
          <a:xfrm>
            <a:off x="11375192" y="1974921"/>
            <a:ext cx="640557" cy="640557"/>
          </a:xfrm>
          <a:prstGeom prst="ellipse">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406"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07"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08"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26"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27"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11"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12"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13"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1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41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41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417"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29"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430"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431"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432"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433"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434"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435"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436"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461"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62"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39"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63"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64"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42"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65"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66"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45"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46" name="I"/>
          <p:cNvSpPr/>
          <p:nvPr/>
        </p:nvSpPr>
        <p:spPr>
          <a:xfrm>
            <a:off x="10198572" y="19622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447" name="J"/>
          <p:cNvSpPr/>
          <p:nvPr/>
        </p:nvSpPr>
        <p:spPr>
          <a:xfrm>
            <a:off x="11375192" y="19749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448"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49"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50"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67"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468"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53"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54"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55"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56" name="Line"/>
          <p:cNvSpPr/>
          <p:nvPr/>
        </p:nvSpPr>
        <p:spPr>
          <a:xfrm flipH="1">
            <a:off x="9791646"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57"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458"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459"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460"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70"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471"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472"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473"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474"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475"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476"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477" name="A"/>
          <p:cNvSpPr/>
          <p:nvPr/>
        </p:nvSpPr>
        <p:spPr>
          <a:xfrm>
            <a:off x="989051" y="1933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501"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02"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80"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03"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04"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83"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84"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485" name="J"/>
          <p:cNvSpPr/>
          <p:nvPr/>
        </p:nvSpPr>
        <p:spPr>
          <a:xfrm>
            <a:off x="11375192" y="1974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486"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87"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88"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05"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06"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491"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92"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93"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94" name="Line"/>
          <p:cNvSpPr/>
          <p:nvPr/>
        </p:nvSpPr>
        <p:spPr>
          <a:xfrm flipH="1">
            <a:off x="9791646"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07"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5496"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97"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498"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499"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500"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09"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510"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511"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512"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513"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514"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515"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516" name="A"/>
          <p:cNvSpPr/>
          <p:nvPr/>
        </p:nvSpPr>
        <p:spPr>
          <a:xfrm>
            <a:off x="989051" y="1933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538"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39"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519"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20"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521" name="J"/>
          <p:cNvSpPr/>
          <p:nvPr/>
        </p:nvSpPr>
        <p:spPr>
          <a:xfrm>
            <a:off x="11375192" y="1974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522"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23"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24"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40"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41"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527"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28"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29"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30" name="Line"/>
          <p:cNvSpPr/>
          <p:nvPr/>
        </p:nvSpPr>
        <p:spPr>
          <a:xfrm flipH="1">
            <a:off x="9791646"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42"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5532"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33" name="Line"/>
          <p:cNvSpPr/>
          <p:nvPr/>
        </p:nvSpPr>
        <p:spPr>
          <a:xfrm>
            <a:off x="2917245"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3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53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53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537"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44"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545"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546"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547"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548"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549"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550"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551" name="A"/>
          <p:cNvSpPr/>
          <p:nvPr/>
        </p:nvSpPr>
        <p:spPr>
          <a:xfrm>
            <a:off x="989051" y="1933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552"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553" name="J"/>
          <p:cNvSpPr/>
          <p:nvPr/>
        </p:nvSpPr>
        <p:spPr>
          <a:xfrm>
            <a:off x="11375192" y="1974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554"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55"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56"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71"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572"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559"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0"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1"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2" name="Line"/>
          <p:cNvSpPr/>
          <p:nvPr/>
        </p:nvSpPr>
        <p:spPr>
          <a:xfrm flipH="1">
            <a:off x="9791646"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73"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5564"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5" name="Line"/>
          <p:cNvSpPr/>
          <p:nvPr/>
        </p:nvSpPr>
        <p:spPr>
          <a:xfrm>
            <a:off x="2917245"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6" name="Line"/>
          <p:cNvSpPr/>
          <p:nvPr/>
        </p:nvSpPr>
        <p:spPr>
          <a:xfrm>
            <a:off x="5217216"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567"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568"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569"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570" name="Using regular union find method"/>
          <p:cNvSpPr txBox="1"/>
          <p:nvPr/>
        </p:nvSpPr>
        <p:spPr>
          <a:xfrm>
            <a:off x="2458157" y="3881278"/>
            <a:ext cx="8647287"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regular union find method</a:t>
            </a:r>
          </a:p>
        </p:txBody>
      </p:sp>
    </p:spTree>
  </p:cSld>
  <p:clrMapOvr>
    <a:masterClrMapping/>
  </p:clrMapOvr>
  <p:transition xmlns:p14="http://schemas.microsoft.com/office/powerpoint/2010/main" spd="med" advClick="1"/>
</p:sld>
</file>

<file path=ppt/slides/slide1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577" name="G"/>
          <p:cNvGrpSpPr/>
          <p:nvPr/>
        </p:nvGrpSpPr>
        <p:grpSpPr>
          <a:xfrm>
            <a:off x="7935673" y="1935736"/>
            <a:ext cx="691357" cy="691357"/>
            <a:chOff x="0" y="0"/>
            <a:chExt cx="691356" cy="691356"/>
          </a:xfrm>
        </p:grpSpPr>
        <p:sp>
          <p:nvSpPr>
            <p:cNvPr id="5576"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575"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80" name="D"/>
          <p:cNvGrpSpPr/>
          <p:nvPr/>
        </p:nvGrpSpPr>
        <p:grpSpPr>
          <a:xfrm>
            <a:off x="4436602" y="1946189"/>
            <a:ext cx="691357" cy="691357"/>
            <a:chOff x="0" y="0"/>
            <a:chExt cx="691356" cy="691356"/>
          </a:xfrm>
        </p:grpSpPr>
        <p:sp>
          <p:nvSpPr>
            <p:cNvPr id="5579"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5578"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83" name="C"/>
          <p:cNvGrpSpPr/>
          <p:nvPr/>
        </p:nvGrpSpPr>
        <p:grpSpPr>
          <a:xfrm>
            <a:off x="3278761" y="1900811"/>
            <a:ext cx="691358" cy="691357"/>
            <a:chOff x="0" y="0"/>
            <a:chExt cx="691356" cy="691356"/>
          </a:xfrm>
        </p:grpSpPr>
        <p:sp>
          <p:nvSpPr>
            <p:cNvPr id="5582"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5581" name="C C" descr="C C"/>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86" name="E"/>
          <p:cNvGrpSpPr/>
          <p:nvPr/>
        </p:nvGrpSpPr>
        <p:grpSpPr>
          <a:xfrm>
            <a:off x="5593872" y="1948329"/>
            <a:ext cx="691357" cy="691357"/>
            <a:chOff x="0" y="0"/>
            <a:chExt cx="691356" cy="691356"/>
          </a:xfrm>
        </p:grpSpPr>
        <p:sp>
          <p:nvSpPr>
            <p:cNvPr id="5585"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584" name="E E" descr="E E"/>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89" name="B"/>
          <p:cNvGrpSpPr/>
          <p:nvPr/>
        </p:nvGrpSpPr>
        <p:grpSpPr>
          <a:xfrm>
            <a:off x="2121491" y="1900811"/>
            <a:ext cx="691357" cy="691357"/>
            <a:chOff x="0" y="0"/>
            <a:chExt cx="691356" cy="691356"/>
          </a:xfrm>
        </p:grpSpPr>
        <p:sp>
          <p:nvSpPr>
            <p:cNvPr id="5588"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5587" name="B B" descr="B B"/>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92" name="H"/>
          <p:cNvGrpSpPr/>
          <p:nvPr/>
        </p:nvGrpSpPr>
        <p:grpSpPr>
          <a:xfrm>
            <a:off x="9032854" y="1949521"/>
            <a:ext cx="691357" cy="691358"/>
            <a:chOff x="0" y="0"/>
            <a:chExt cx="691356" cy="691356"/>
          </a:xfrm>
        </p:grpSpPr>
        <p:sp>
          <p:nvSpPr>
            <p:cNvPr id="5591"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590"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95" name="F"/>
          <p:cNvGrpSpPr/>
          <p:nvPr/>
        </p:nvGrpSpPr>
        <p:grpSpPr>
          <a:xfrm>
            <a:off x="6801406" y="1924878"/>
            <a:ext cx="691357" cy="691357"/>
            <a:chOff x="0" y="0"/>
            <a:chExt cx="691356" cy="691356"/>
          </a:xfrm>
        </p:grpSpPr>
        <p:sp>
          <p:nvSpPr>
            <p:cNvPr id="5594"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593" name="F F" descr="F F"/>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598" name="A"/>
          <p:cNvGrpSpPr/>
          <p:nvPr/>
        </p:nvGrpSpPr>
        <p:grpSpPr>
          <a:xfrm>
            <a:off x="963651" y="1908521"/>
            <a:ext cx="691357" cy="691357"/>
            <a:chOff x="0" y="0"/>
            <a:chExt cx="691356" cy="691356"/>
          </a:xfrm>
        </p:grpSpPr>
        <p:sp>
          <p:nvSpPr>
            <p:cNvPr id="5597"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5596" name="A A" descr="A A"/>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639"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40"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01"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41" name="Connection Line"/>
          <p:cNvSpPr/>
          <p:nvPr/>
        </p:nvSpPr>
        <p:spPr>
          <a:xfrm>
            <a:off x="33992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42" name="Connection Line"/>
          <p:cNvSpPr/>
          <p:nvPr/>
        </p:nvSpPr>
        <p:spPr>
          <a:xfrm>
            <a:off x="36024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04" name="Line"/>
          <p:cNvSpPr/>
          <p:nvPr/>
        </p:nvSpPr>
        <p:spPr>
          <a:xfrm flipH="1">
            <a:off x="3745752" y="155002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43"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44"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07"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45" name="Connection Line"/>
          <p:cNvSpPr/>
          <p:nvPr/>
        </p:nvSpPr>
        <p:spPr>
          <a:xfrm>
            <a:off x="1084131" y="134390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46" name="Connection Line"/>
          <p:cNvSpPr/>
          <p:nvPr/>
        </p:nvSpPr>
        <p:spPr>
          <a:xfrm>
            <a:off x="1287331" y="134390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10" name="Line"/>
          <p:cNvSpPr/>
          <p:nvPr/>
        </p:nvSpPr>
        <p:spPr>
          <a:xfrm flipH="1">
            <a:off x="1430641" y="1557733"/>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47"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48"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13"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49"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50"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16"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51"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52"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19"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53"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54"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22"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625" name="I"/>
          <p:cNvGrpSpPr/>
          <p:nvPr/>
        </p:nvGrpSpPr>
        <p:grpSpPr>
          <a:xfrm>
            <a:off x="10173172" y="1936821"/>
            <a:ext cx="691357" cy="691357"/>
            <a:chOff x="0" y="0"/>
            <a:chExt cx="691356" cy="691356"/>
          </a:xfrm>
        </p:grpSpPr>
        <p:sp>
          <p:nvSpPr>
            <p:cNvPr id="5624"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623"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655"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56"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28"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631" name="J"/>
          <p:cNvGrpSpPr/>
          <p:nvPr/>
        </p:nvGrpSpPr>
        <p:grpSpPr>
          <a:xfrm>
            <a:off x="11349792" y="1949521"/>
            <a:ext cx="691357" cy="691357"/>
            <a:chOff x="0" y="0"/>
            <a:chExt cx="691356" cy="691356"/>
          </a:xfrm>
        </p:grpSpPr>
        <p:sp>
          <p:nvSpPr>
            <p:cNvPr id="5630"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629"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657"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658"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34"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635"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636"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637"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638"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662" name="G"/>
          <p:cNvGrpSpPr/>
          <p:nvPr/>
        </p:nvGrpSpPr>
        <p:grpSpPr>
          <a:xfrm>
            <a:off x="7935673" y="1935736"/>
            <a:ext cx="691357" cy="691357"/>
            <a:chOff x="0" y="0"/>
            <a:chExt cx="691356" cy="691356"/>
          </a:xfrm>
        </p:grpSpPr>
        <p:sp>
          <p:nvSpPr>
            <p:cNvPr id="5661"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660"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665" name="E"/>
          <p:cNvGrpSpPr/>
          <p:nvPr/>
        </p:nvGrpSpPr>
        <p:grpSpPr>
          <a:xfrm>
            <a:off x="5593872" y="1948329"/>
            <a:ext cx="691357" cy="691357"/>
            <a:chOff x="0" y="0"/>
            <a:chExt cx="691356" cy="691356"/>
          </a:xfrm>
        </p:grpSpPr>
        <p:sp>
          <p:nvSpPr>
            <p:cNvPr id="5664"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663" name="E E" descr="E E"/>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666" name="B"/>
          <p:cNvSpPr/>
          <p:nvPr/>
        </p:nvSpPr>
        <p:spPr>
          <a:xfrm>
            <a:off x="2146891" y="1926211"/>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669" name="H"/>
          <p:cNvGrpSpPr/>
          <p:nvPr/>
        </p:nvGrpSpPr>
        <p:grpSpPr>
          <a:xfrm>
            <a:off x="9032854" y="1949521"/>
            <a:ext cx="691357" cy="691358"/>
            <a:chOff x="0" y="0"/>
            <a:chExt cx="691356" cy="691356"/>
          </a:xfrm>
        </p:grpSpPr>
        <p:sp>
          <p:nvSpPr>
            <p:cNvPr id="5668"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667"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672" name="F"/>
          <p:cNvGrpSpPr/>
          <p:nvPr/>
        </p:nvGrpSpPr>
        <p:grpSpPr>
          <a:xfrm>
            <a:off x="6801406" y="1924878"/>
            <a:ext cx="691357" cy="691357"/>
            <a:chOff x="0" y="0"/>
            <a:chExt cx="691356" cy="691356"/>
          </a:xfrm>
        </p:grpSpPr>
        <p:sp>
          <p:nvSpPr>
            <p:cNvPr id="5671"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670" name="F F" descr="F F"/>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673" name="A"/>
          <p:cNvSpPr/>
          <p:nvPr/>
        </p:nvSpPr>
        <p:spPr>
          <a:xfrm>
            <a:off x="989051" y="1933921"/>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718"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19"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76"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20"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21"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79"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22"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23"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82"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24"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25"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85"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26"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27"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88"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691" name="I"/>
          <p:cNvGrpSpPr/>
          <p:nvPr/>
        </p:nvGrpSpPr>
        <p:grpSpPr>
          <a:xfrm>
            <a:off x="10173172" y="1936821"/>
            <a:ext cx="691357" cy="691357"/>
            <a:chOff x="0" y="0"/>
            <a:chExt cx="691356" cy="691356"/>
          </a:xfrm>
        </p:grpSpPr>
        <p:sp>
          <p:nvSpPr>
            <p:cNvPr id="5690"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689"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28"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29"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694"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697" name="J"/>
          <p:cNvGrpSpPr/>
          <p:nvPr/>
        </p:nvGrpSpPr>
        <p:grpSpPr>
          <a:xfrm>
            <a:off x="11349792" y="1949521"/>
            <a:ext cx="691357" cy="691357"/>
            <a:chOff x="0" y="0"/>
            <a:chExt cx="691356" cy="691356"/>
          </a:xfrm>
        </p:grpSpPr>
        <p:sp>
          <p:nvSpPr>
            <p:cNvPr id="5696"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695"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30"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31"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00"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01"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704" name="D"/>
          <p:cNvGrpSpPr/>
          <p:nvPr/>
        </p:nvGrpSpPr>
        <p:grpSpPr>
          <a:xfrm>
            <a:off x="4436602" y="1946189"/>
            <a:ext cx="691357" cy="691357"/>
            <a:chOff x="0" y="0"/>
            <a:chExt cx="691356" cy="691356"/>
          </a:xfrm>
        </p:grpSpPr>
        <p:sp>
          <p:nvSpPr>
            <p:cNvPr id="5703"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5702"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707" name="C"/>
          <p:cNvGrpSpPr/>
          <p:nvPr/>
        </p:nvGrpSpPr>
        <p:grpSpPr>
          <a:xfrm>
            <a:off x="3278761" y="1900811"/>
            <a:ext cx="691358" cy="691357"/>
            <a:chOff x="0" y="0"/>
            <a:chExt cx="691356" cy="691356"/>
          </a:xfrm>
        </p:grpSpPr>
        <p:sp>
          <p:nvSpPr>
            <p:cNvPr id="5706"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5705" name="C C" descr="C C"/>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32"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33"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10"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34" name="Connection Line"/>
          <p:cNvSpPr/>
          <p:nvPr/>
        </p:nvSpPr>
        <p:spPr>
          <a:xfrm>
            <a:off x="33992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35" name="Connection Line"/>
          <p:cNvSpPr/>
          <p:nvPr/>
        </p:nvSpPr>
        <p:spPr>
          <a:xfrm>
            <a:off x="3602441" y="1336194"/>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13" name="Line"/>
          <p:cNvSpPr/>
          <p:nvPr/>
        </p:nvSpPr>
        <p:spPr>
          <a:xfrm flipH="1">
            <a:off x="3745752" y="155002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1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71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71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717"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739" name="G"/>
          <p:cNvGrpSpPr/>
          <p:nvPr/>
        </p:nvGrpSpPr>
        <p:grpSpPr>
          <a:xfrm>
            <a:off x="7935673" y="1935736"/>
            <a:ext cx="691357" cy="691357"/>
            <a:chOff x="0" y="0"/>
            <a:chExt cx="691356" cy="691356"/>
          </a:xfrm>
        </p:grpSpPr>
        <p:sp>
          <p:nvSpPr>
            <p:cNvPr id="5738"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737"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40"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741"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5744" name="E"/>
          <p:cNvGrpSpPr/>
          <p:nvPr/>
        </p:nvGrpSpPr>
        <p:grpSpPr>
          <a:xfrm>
            <a:off x="5593872" y="1948329"/>
            <a:ext cx="691357" cy="691357"/>
            <a:chOff x="0" y="0"/>
            <a:chExt cx="691356" cy="691356"/>
          </a:xfrm>
        </p:grpSpPr>
        <p:sp>
          <p:nvSpPr>
            <p:cNvPr id="5743"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5742" name="E E" descr="E E"/>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45"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748" name="H"/>
          <p:cNvGrpSpPr/>
          <p:nvPr/>
        </p:nvGrpSpPr>
        <p:grpSpPr>
          <a:xfrm>
            <a:off x="9032854" y="1949521"/>
            <a:ext cx="691357" cy="691358"/>
            <a:chOff x="0" y="0"/>
            <a:chExt cx="691356" cy="691356"/>
          </a:xfrm>
        </p:grpSpPr>
        <p:sp>
          <p:nvSpPr>
            <p:cNvPr id="5747"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746"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5751" name="F"/>
          <p:cNvGrpSpPr/>
          <p:nvPr/>
        </p:nvGrpSpPr>
        <p:grpSpPr>
          <a:xfrm>
            <a:off x="6801406" y="1924878"/>
            <a:ext cx="691357" cy="691357"/>
            <a:chOff x="0" y="0"/>
            <a:chExt cx="691356" cy="691356"/>
          </a:xfrm>
        </p:grpSpPr>
        <p:sp>
          <p:nvSpPr>
            <p:cNvPr id="5750"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5749" name="F F" descr="F F"/>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752" name="A"/>
          <p:cNvSpPr/>
          <p:nvPr/>
        </p:nvSpPr>
        <p:spPr>
          <a:xfrm>
            <a:off x="989051" y="193392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789"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90"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55"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91"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92"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58"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93"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94"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61"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95"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96"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64"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97" name="Connection Line"/>
          <p:cNvSpPr/>
          <p:nvPr/>
        </p:nvSpPr>
        <p:spPr>
          <a:xfrm>
            <a:off x="69218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798" name="Connection Line"/>
          <p:cNvSpPr/>
          <p:nvPr/>
        </p:nvSpPr>
        <p:spPr>
          <a:xfrm>
            <a:off x="7125086" y="1360262"/>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67" name="Line"/>
          <p:cNvSpPr/>
          <p:nvPr/>
        </p:nvSpPr>
        <p:spPr>
          <a:xfrm flipH="1">
            <a:off x="7270990" y="1566710"/>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99"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00"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70"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773" name="I"/>
          <p:cNvGrpSpPr/>
          <p:nvPr/>
        </p:nvGrpSpPr>
        <p:grpSpPr>
          <a:xfrm>
            <a:off x="10173172" y="1936821"/>
            <a:ext cx="691357" cy="691357"/>
            <a:chOff x="0" y="0"/>
            <a:chExt cx="691356" cy="691356"/>
          </a:xfrm>
        </p:grpSpPr>
        <p:sp>
          <p:nvSpPr>
            <p:cNvPr id="5772"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771"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01"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02"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76"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779" name="J"/>
          <p:cNvGrpSpPr/>
          <p:nvPr/>
        </p:nvGrpSpPr>
        <p:grpSpPr>
          <a:xfrm>
            <a:off x="11349792" y="1949521"/>
            <a:ext cx="691357" cy="691357"/>
            <a:chOff x="0" y="0"/>
            <a:chExt cx="691356" cy="691356"/>
          </a:xfrm>
        </p:grpSpPr>
        <p:sp>
          <p:nvSpPr>
            <p:cNvPr id="5778"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777"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03"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04"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782"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83"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84" name="Line"/>
          <p:cNvSpPr/>
          <p:nvPr/>
        </p:nvSpPr>
        <p:spPr>
          <a:xfrm>
            <a:off x="4058462" y="2270556"/>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785"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786"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787"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788"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808" name="G"/>
          <p:cNvGrpSpPr/>
          <p:nvPr/>
        </p:nvGrpSpPr>
        <p:grpSpPr>
          <a:xfrm>
            <a:off x="7935673" y="1935736"/>
            <a:ext cx="691357" cy="691357"/>
            <a:chOff x="0" y="0"/>
            <a:chExt cx="691356" cy="691356"/>
          </a:xfrm>
        </p:grpSpPr>
        <p:sp>
          <p:nvSpPr>
            <p:cNvPr id="5807"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5806"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09"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810"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811"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812"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grpSp>
        <p:nvGrpSpPr>
          <p:cNvPr id="5815" name="H"/>
          <p:cNvGrpSpPr/>
          <p:nvPr/>
        </p:nvGrpSpPr>
        <p:grpSpPr>
          <a:xfrm>
            <a:off x="9032854" y="1949521"/>
            <a:ext cx="691357" cy="691358"/>
            <a:chOff x="0" y="0"/>
            <a:chExt cx="691356" cy="691356"/>
          </a:xfrm>
        </p:grpSpPr>
        <p:sp>
          <p:nvSpPr>
            <p:cNvPr id="5814"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5813"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16" name="F"/>
          <p:cNvSpPr/>
          <p:nvPr/>
        </p:nvSpPr>
        <p:spPr>
          <a:xfrm>
            <a:off x="6826806" y="1950278"/>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817" name="A"/>
          <p:cNvSpPr/>
          <p:nvPr/>
        </p:nvSpPr>
        <p:spPr>
          <a:xfrm>
            <a:off x="989051" y="19339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852"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53"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20"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54"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55"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23"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56"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57"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26"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58" name="Connection Line"/>
          <p:cNvSpPr/>
          <p:nvPr/>
        </p:nvSpPr>
        <p:spPr>
          <a:xfrm>
            <a:off x="80622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59" name="Connection Line"/>
          <p:cNvSpPr/>
          <p:nvPr/>
        </p:nvSpPr>
        <p:spPr>
          <a:xfrm>
            <a:off x="8265404" y="1371119"/>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29" name="Line"/>
          <p:cNvSpPr/>
          <p:nvPr/>
        </p:nvSpPr>
        <p:spPr>
          <a:xfrm flipH="1">
            <a:off x="8408714" y="1584949"/>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832" name="I"/>
          <p:cNvGrpSpPr/>
          <p:nvPr/>
        </p:nvGrpSpPr>
        <p:grpSpPr>
          <a:xfrm>
            <a:off x="10173172" y="1936821"/>
            <a:ext cx="691357" cy="691357"/>
            <a:chOff x="0" y="0"/>
            <a:chExt cx="691356" cy="691356"/>
          </a:xfrm>
        </p:grpSpPr>
        <p:sp>
          <p:nvSpPr>
            <p:cNvPr id="5831"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830"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60"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61"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35"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838" name="J"/>
          <p:cNvGrpSpPr/>
          <p:nvPr/>
        </p:nvGrpSpPr>
        <p:grpSpPr>
          <a:xfrm>
            <a:off x="11349792" y="1949521"/>
            <a:ext cx="691357" cy="691357"/>
            <a:chOff x="0" y="0"/>
            <a:chExt cx="691356" cy="691356"/>
          </a:xfrm>
        </p:grpSpPr>
        <p:sp>
          <p:nvSpPr>
            <p:cNvPr id="5837"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836"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5862"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63"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41"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42"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43"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44"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64"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865"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47"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48"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849"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850"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851"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17"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18"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19"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20"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21"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22"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23"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24"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25"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26"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327"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328"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329"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330"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331" name="Line"/>
          <p:cNvSpPr/>
          <p:nvPr/>
        </p:nvSpPr>
        <p:spPr>
          <a:xfrm flipH="1">
            <a:off x="9973062" y="8137905"/>
            <a:ext cx="499140"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 name="Line"/>
          <p:cNvSpPr/>
          <p:nvPr/>
        </p:nvSpPr>
        <p:spPr>
          <a:xfrm>
            <a:off x="9963608" y="8515857"/>
            <a:ext cx="518048"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3"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chemeClr val="accent6">
                    <a:hueOff val="-241736"/>
                    <a:satOff val="29413"/>
                    <a:lumOff val="20727"/>
                  </a:schemeClr>
                </a:solidFill>
              </a:defRPr>
            </a:pPr>
            <a:r>
              <a:t>Magnet 14</a:t>
            </a:r>
          </a:p>
        </p:txBody>
      </p:sp>
    </p:spTree>
  </p:cSld>
  <p:clrMapOvr>
    <a:masterClrMapping/>
  </p:clrMapOvr>
  <p:transition xmlns:p14="http://schemas.microsoft.com/office/powerpoint/2010/main" spd="med" advClick="1"/>
</p:sld>
</file>

<file path=ppt/slides/slide1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67"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868"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869"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870"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871"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872"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873"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874"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907"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08"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77"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09"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10"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80"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11"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12"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83"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886" name="I"/>
          <p:cNvGrpSpPr/>
          <p:nvPr/>
        </p:nvGrpSpPr>
        <p:grpSpPr>
          <a:xfrm>
            <a:off x="10173172" y="1936821"/>
            <a:ext cx="691357" cy="691357"/>
            <a:chOff x="0" y="0"/>
            <a:chExt cx="691356" cy="691356"/>
          </a:xfrm>
        </p:grpSpPr>
        <p:sp>
          <p:nvSpPr>
            <p:cNvPr id="5885"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5884" name="I I" descr="I I"/>
            <p:cNvPicPr>
              <a:picLocks noChangeAspect="0"/>
            </p:cNvPicPr>
            <p:nvPr/>
          </p:nvPicPr>
          <p:blipFill>
            <a:blip r:embed="rId8">
              <a:extLst/>
            </a:blip>
            <a:stretch>
              <a:fillRect/>
            </a:stretch>
          </p:blipFill>
          <p:spPr>
            <a:xfrm>
              <a:off x="-1" y="-1"/>
              <a:ext cx="691358" cy="691358"/>
            </a:xfrm>
            <a:prstGeom prst="rect">
              <a:avLst/>
            </a:prstGeom>
            <a:effectLst/>
          </p:spPr>
        </p:pic>
      </p:grpSp>
      <p:sp>
        <p:nvSpPr>
          <p:cNvPr id="5913"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14"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89"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pSp>
        <p:nvGrpSpPr>
          <p:cNvPr id="5892" name="J"/>
          <p:cNvGrpSpPr/>
          <p:nvPr/>
        </p:nvGrpSpPr>
        <p:grpSpPr>
          <a:xfrm>
            <a:off x="11349792" y="1949521"/>
            <a:ext cx="691357" cy="691357"/>
            <a:chOff x="0" y="0"/>
            <a:chExt cx="691356" cy="691356"/>
          </a:xfrm>
        </p:grpSpPr>
        <p:sp>
          <p:nvSpPr>
            <p:cNvPr id="5891"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5890" name="J J" descr="J J"/>
            <p:cNvPicPr>
              <a:picLocks noChangeAspect="0"/>
            </p:cNvPicPr>
            <p:nvPr/>
          </p:nvPicPr>
          <p:blipFill>
            <a:blip r:embed="rId8">
              <a:extLst/>
            </a:blip>
            <a:stretch>
              <a:fillRect/>
            </a:stretch>
          </p:blipFill>
          <p:spPr>
            <a:xfrm>
              <a:off x="-1" y="-1"/>
              <a:ext cx="691358" cy="691358"/>
            </a:xfrm>
            <a:prstGeom prst="rect">
              <a:avLst/>
            </a:prstGeom>
            <a:effectLst/>
          </p:spPr>
        </p:pic>
      </p:grpSp>
      <p:sp>
        <p:nvSpPr>
          <p:cNvPr id="5915" name="Connection Line"/>
          <p:cNvSpPr/>
          <p:nvPr/>
        </p:nvSpPr>
        <p:spPr>
          <a:xfrm>
            <a:off x="114788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16" name="Connection Line"/>
          <p:cNvSpPr/>
          <p:nvPr/>
        </p:nvSpPr>
        <p:spPr>
          <a:xfrm>
            <a:off x="11682041" y="1394272"/>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895" name="Line"/>
          <p:cNvSpPr/>
          <p:nvPr/>
        </p:nvSpPr>
        <p:spPr>
          <a:xfrm flipH="1">
            <a:off x="11825352" y="1608102"/>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96"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97"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98"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17"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18"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01"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02"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03"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904"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905"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906"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20"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921"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922"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923"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924"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925"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926"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927"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954"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55"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30"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56"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57"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33"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58"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59"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36"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37" name="I"/>
          <p:cNvSpPr/>
          <p:nvPr/>
        </p:nvSpPr>
        <p:spPr>
          <a:xfrm>
            <a:off x="10198572" y="1962221"/>
            <a:ext cx="640557" cy="640557"/>
          </a:xfrm>
          <a:prstGeom prst="ellipse">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960" name="Connection Line"/>
          <p:cNvSpPr/>
          <p:nvPr/>
        </p:nvSpPr>
        <p:spPr>
          <a:xfrm>
            <a:off x="103022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61" name="Connection Line"/>
          <p:cNvSpPr/>
          <p:nvPr/>
        </p:nvSpPr>
        <p:spPr>
          <a:xfrm>
            <a:off x="10505420" y="1381572"/>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40" name="Line"/>
          <p:cNvSpPr/>
          <p:nvPr/>
        </p:nvSpPr>
        <p:spPr>
          <a:xfrm flipH="1">
            <a:off x="10648731" y="1595401"/>
            <a:ext cx="99715"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41" name="J"/>
          <p:cNvSpPr/>
          <p:nvPr/>
        </p:nvSpPr>
        <p:spPr>
          <a:xfrm>
            <a:off x="11375192" y="1974921"/>
            <a:ext cx="640557" cy="640557"/>
          </a:xfrm>
          <a:prstGeom prst="ellipse">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942"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43"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44"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62"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63"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47"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48"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49"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50"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951"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952"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953"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65"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5966"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5967"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5968"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5969"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5970"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5971"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5972"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5997"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5998"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75"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99"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00"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78"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01"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02"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81"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82" name="I"/>
          <p:cNvSpPr/>
          <p:nvPr/>
        </p:nvSpPr>
        <p:spPr>
          <a:xfrm>
            <a:off x="10198572" y="19622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5983" name="J"/>
          <p:cNvSpPr/>
          <p:nvPr/>
        </p:nvSpPr>
        <p:spPr>
          <a:xfrm>
            <a:off x="11375192" y="19749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5984"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85"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86"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03"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04"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5989"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90"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91" name="Line"/>
          <p:cNvSpPr/>
          <p:nvPr/>
        </p:nvSpPr>
        <p:spPr>
          <a:xfrm flipH="1">
            <a:off x="1095011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92"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993"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5994"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5995"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5996"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06" name="G"/>
          <p:cNvSpPr/>
          <p:nvPr/>
        </p:nvSpPr>
        <p:spPr>
          <a:xfrm>
            <a:off x="7961073" y="1961136"/>
            <a:ext cx="640558"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007"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008"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009"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010"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011" name="H"/>
          <p:cNvSpPr/>
          <p:nvPr/>
        </p:nvSpPr>
        <p:spPr>
          <a:xfrm>
            <a:off x="9058254" y="19749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012"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013" name="A"/>
          <p:cNvSpPr/>
          <p:nvPr/>
        </p:nvSpPr>
        <p:spPr>
          <a:xfrm>
            <a:off x="989051" y="1933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038"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39"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16"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40"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41"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19"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42" name="Connection Line"/>
          <p:cNvSpPr/>
          <p:nvPr/>
        </p:nvSpPr>
        <p:spPr>
          <a:xfrm>
            <a:off x="91442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43" name="Connection Line"/>
          <p:cNvSpPr/>
          <p:nvPr/>
        </p:nvSpPr>
        <p:spPr>
          <a:xfrm>
            <a:off x="9347457" y="1384905"/>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22" name="Line"/>
          <p:cNvSpPr/>
          <p:nvPr/>
        </p:nvSpPr>
        <p:spPr>
          <a:xfrm flipH="1">
            <a:off x="9490767" y="15987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23" name="I"/>
          <p:cNvSpPr/>
          <p:nvPr/>
        </p:nvSpPr>
        <p:spPr>
          <a:xfrm>
            <a:off x="10198572" y="19622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024" name="J"/>
          <p:cNvSpPr/>
          <p:nvPr/>
        </p:nvSpPr>
        <p:spPr>
          <a:xfrm>
            <a:off x="9058254" y="2990921"/>
            <a:ext cx="640557" cy="640557"/>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025"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26"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27"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44"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45"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30"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31"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32"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33"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3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03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03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037"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47"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048"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049"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050"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051"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052"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053"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054" name="A"/>
          <p:cNvSpPr/>
          <p:nvPr/>
        </p:nvSpPr>
        <p:spPr>
          <a:xfrm>
            <a:off x="989051" y="1933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078"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79"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57"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80" name="Connection Line"/>
          <p:cNvSpPr/>
          <p:nvPr/>
        </p:nvSpPr>
        <p:spPr>
          <a:xfrm>
            <a:off x="22419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81" name="Connection Line"/>
          <p:cNvSpPr/>
          <p:nvPr/>
        </p:nvSpPr>
        <p:spPr>
          <a:xfrm>
            <a:off x="2445170" y="1336194"/>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60" name="Line"/>
          <p:cNvSpPr/>
          <p:nvPr/>
        </p:nvSpPr>
        <p:spPr>
          <a:xfrm flipH="1">
            <a:off x="2588481" y="155002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61"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062" name="J"/>
          <p:cNvSpPr/>
          <p:nvPr/>
        </p:nvSpPr>
        <p:spPr>
          <a:xfrm>
            <a:off x="9058254" y="2990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063"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64"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65"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82"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083"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68"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69"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70"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71"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84"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073"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7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07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07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077"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86"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087"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088"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089"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090"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091"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092"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093" name="A"/>
          <p:cNvSpPr/>
          <p:nvPr/>
        </p:nvSpPr>
        <p:spPr>
          <a:xfrm>
            <a:off x="989051" y="1933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116"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117"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096"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097"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098" name="J"/>
          <p:cNvSpPr/>
          <p:nvPr/>
        </p:nvSpPr>
        <p:spPr>
          <a:xfrm>
            <a:off x="9058254" y="2990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099" name="Line"/>
          <p:cNvSpPr/>
          <p:nvPr/>
        </p:nvSpPr>
        <p:spPr>
          <a:xfrm>
            <a:off x="1731204" y="2270556"/>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00"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01"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18"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119"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104"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05"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06"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07"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20"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109"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21" name="Connection Line"/>
          <p:cNvSpPr/>
          <p:nvPr/>
        </p:nvSpPr>
        <p:spPr>
          <a:xfrm>
            <a:off x="2773478" y="1689528"/>
            <a:ext cx="1713559" cy="32220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719" y="-5304"/>
                  <a:pt x="14919" y="-5400"/>
                  <a:pt x="21600" y="15913"/>
                </a:cubicBezTo>
              </a:path>
            </a:pathLst>
          </a:custGeom>
          <a:ln w="50800">
            <a:solidFill>
              <a:srgbClr val="FFFFFF"/>
            </a:solidFill>
            <a:miter lim="400000"/>
          </a:ln>
        </p:spPr>
        <p:txBody>
          <a:bodyPr/>
          <a:lstStyle/>
          <a:p>
            <a:pPr/>
          </a:p>
        </p:txBody>
      </p:sp>
      <p:sp>
        <p:nvSpPr>
          <p:cNvPr id="6111" name="Line"/>
          <p:cNvSpPr/>
          <p:nvPr/>
        </p:nvSpPr>
        <p:spPr>
          <a:xfrm>
            <a:off x="4282568" y="1862257"/>
            <a:ext cx="272981" cy="1676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12"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113"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114"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115"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23"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124"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125"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126"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127"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128"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129"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130" name="A"/>
          <p:cNvSpPr/>
          <p:nvPr/>
        </p:nvSpPr>
        <p:spPr>
          <a:xfrm>
            <a:off x="4462002" y="2990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153" name="Connection Line"/>
          <p:cNvSpPr/>
          <p:nvPr/>
        </p:nvSpPr>
        <p:spPr>
          <a:xfrm>
            <a:off x="45601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154" name="Connection Line"/>
          <p:cNvSpPr/>
          <p:nvPr/>
        </p:nvSpPr>
        <p:spPr>
          <a:xfrm>
            <a:off x="4763306" y="1413206"/>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133" name="Line"/>
          <p:cNvSpPr/>
          <p:nvPr/>
        </p:nvSpPr>
        <p:spPr>
          <a:xfrm flipH="1">
            <a:off x="4906617" y="1627035"/>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34"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135" name="J"/>
          <p:cNvSpPr/>
          <p:nvPr/>
        </p:nvSpPr>
        <p:spPr>
          <a:xfrm>
            <a:off x="9058254" y="2990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136"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37"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55"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156"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140"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41"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42"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43"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57"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145"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58" name="Connection Line"/>
          <p:cNvSpPr/>
          <p:nvPr/>
        </p:nvSpPr>
        <p:spPr>
          <a:xfrm>
            <a:off x="2773478" y="1689528"/>
            <a:ext cx="1713559" cy="32220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719" y="-5304"/>
                  <a:pt x="14919" y="-5400"/>
                  <a:pt x="21600" y="15913"/>
                </a:cubicBezTo>
              </a:path>
            </a:pathLst>
          </a:custGeom>
          <a:ln w="50800">
            <a:solidFill>
              <a:srgbClr val="FFFFFF"/>
            </a:solidFill>
            <a:miter lim="400000"/>
          </a:ln>
        </p:spPr>
        <p:txBody>
          <a:bodyPr/>
          <a:lstStyle/>
          <a:p>
            <a:pPr/>
          </a:p>
        </p:txBody>
      </p:sp>
      <p:sp>
        <p:nvSpPr>
          <p:cNvPr id="6147" name="Line"/>
          <p:cNvSpPr/>
          <p:nvPr/>
        </p:nvSpPr>
        <p:spPr>
          <a:xfrm>
            <a:off x="4282568" y="1862257"/>
            <a:ext cx="272981" cy="1676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48"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49"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150"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151"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152"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60" name="G"/>
          <p:cNvSpPr/>
          <p:nvPr/>
        </p:nvSpPr>
        <p:spPr>
          <a:xfrm>
            <a:off x="7961073" y="1961136"/>
            <a:ext cx="640558"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161"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162"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163"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164" name="B"/>
          <p:cNvSpPr/>
          <p:nvPr/>
        </p:nvSpPr>
        <p:spPr>
          <a:xfrm>
            <a:off x="2146891" y="1926211"/>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165" name="H"/>
          <p:cNvSpPr/>
          <p:nvPr/>
        </p:nvSpPr>
        <p:spPr>
          <a:xfrm>
            <a:off x="9058254" y="19749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166" name="F"/>
          <p:cNvSpPr/>
          <p:nvPr/>
        </p:nvSpPr>
        <p:spPr>
          <a:xfrm>
            <a:off x="6826806" y="1950278"/>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167" name="A"/>
          <p:cNvSpPr/>
          <p:nvPr/>
        </p:nvSpPr>
        <p:spPr>
          <a:xfrm>
            <a:off x="4462002" y="2990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168" name="I"/>
          <p:cNvSpPr/>
          <p:nvPr/>
        </p:nvSpPr>
        <p:spPr>
          <a:xfrm>
            <a:off x="10198572" y="19622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169" name="J"/>
          <p:cNvSpPr/>
          <p:nvPr/>
        </p:nvSpPr>
        <p:spPr>
          <a:xfrm>
            <a:off x="9058254" y="2990921"/>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170"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71"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88"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189"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174"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75" name="Line"/>
          <p:cNvSpPr/>
          <p:nvPr/>
        </p:nvSpPr>
        <p:spPr>
          <a:xfrm>
            <a:off x="8647765"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76"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77"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90"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179"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91" name="Connection Line"/>
          <p:cNvSpPr/>
          <p:nvPr/>
        </p:nvSpPr>
        <p:spPr>
          <a:xfrm>
            <a:off x="2773478" y="1689528"/>
            <a:ext cx="1713559" cy="32220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719" y="-5304"/>
                  <a:pt x="14919" y="-5400"/>
                  <a:pt x="21600" y="15913"/>
                </a:cubicBezTo>
              </a:path>
            </a:pathLst>
          </a:custGeom>
          <a:ln w="50800">
            <a:solidFill>
              <a:srgbClr val="FFFFFF"/>
            </a:solidFill>
            <a:miter lim="400000"/>
          </a:ln>
        </p:spPr>
        <p:txBody>
          <a:bodyPr/>
          <a:lstStyle/>
          <a:p>
            <a:pPr/>
          </a:p>
        </p:txBody>
      </p:sp>
      <p:sp>
        <p:nvSpPr>
          <p:cNvPr id="6181" name="Line"/>
          <p:cNvSpPr/>
          <p:nvPr/>
        </p:nvSpPr>
        <p:spPr>
          <a:xfrm>
            <a:off x="4282568" y="1862257"/>
            <a:ext cx="272981" cy="1676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82"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83" name="Line"/>
          <p:cNvSpPr/>
          <p:nvPr/>
        </p:nvSpPr>
        <p:spPr>
          <a:xfrm>
            <a:off x="520415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184"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185"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186"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187"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93"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194"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195"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196" name="B"/>
          <p:cNvSpPr/>
          <p:nvPr/>
        </p:nvSpPr>
        <p:spPr>
          <a:xfrm>
            <a:off x="2146891" y="1926211"/>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197" name="H"/>
          <p:cNvSpPr/>
          <p:nvPr/>
        </p:nvSpPr>
        <p:spPr>
          <a:xfrm>
            <a:off x="9058254" y="19749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198" name="F"/>
          <p:cNvSpPr/>
          <p:nvPr/>
        </p:nvSpPr>
        <p:spPr>
          <a:xfrm>
            <a:off x="6826806" y="1950278"/>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199" name="A"/>
          <p:cNvSpPr/>
          <p:nvPr/>
        </p:nvSpPr>
        <p:spPr>
          <a:xfrm>
            <a:off x="4462002" y="29909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200" name="I"/>
          <p:cNvSpPr/>
          <p:nvPr/>
        </p:nvSpPr>
        <p:spPr>
          <a:xfrm>
            <a:off x="10198572" y="19622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201" name="J"/>
          <p:cNvSpPr/>
          <p:nvPr/>
        </p:nvSpPr>
        <p:spPr>
          <a:xfrm>
            <a:off x="9058254" y="2990921"/>
            <a:ext cx="640557"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202"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03"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21"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222"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206"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07"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08"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23"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210"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24" name="Connection Line"/>
          <p:cNvSpPr/>
          <p:nvPr/>
        </p:nvSpPr>
        <p:spPr>
          <a:xfrm>
            <a:off x="2773478" y="1689528"/>
            <a:ext cx="1713559" cy="32220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719" y="-5304"/>
                  <a:pt x="14919" y="-5400"/>
                  <a:pt x="21600" y="15913"/>
                </a:cubicBezTo>
              </a:path>
            </a:pathLst>
          </a:custGeom>
          <a:ln w="50800">
            <a:solidFill>
              <a:srgbClr val="FFFFFF"/>
            </a:solidFill>
            <a:miter lim="400000"/>
          </a:ln>
        </p:spPr>
        <p:txBody>
          <a:bodyPr/>
          <a:lstStyle/>
          <a:p>
            <a:pPr/>
          </a:p>
        </p:txBody>
      </p:sp>
      <p:sp>
        <p:nvSpPr>
          <p:cNvPr id="6212" name="Line"/>
          <p:cNvSpPr/>
          <p:nvPr/>
        </p:nvSpPr>
        <p:spPr>
          <a:xfrm>
            <a:off x="4282568" y="1862257"/>
            <a:ext cx="272981" cy="16761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13"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14" name="Line"/>
          <p:cNvSpPr/>
          <p:nvPr/>
        </p:nvSpPr>
        <p:spPr>
          <a:xfrm>
            <a:off x="520415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15" name="G"/>
          <p:cNvSpPr/>
          <p:nvPr/>
        </p:nvSpPr>
        <p:spPr>
          <a:xfrm>
            <a:off x="5243352" y="2992010"/>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216" name="Line"/>
          <p:cNvSpPr/>
          <p:nvPr/>
        </p:nvSpPr>
        <p:spPr>
          <a:xfrm flipV="1">
            <a:off x="5709402" y="2610847"/>
            <a:ext cx="108229" cy="3245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17"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218"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219"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220"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26"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227"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228"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229" name="H"/>
          <p:cNvSpPr/>
          <p:nvPr/>
        </p:nvSpPr>
        <p:spPr>
          <a:xfrm>
            <a:off x="9058254" y="19749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230"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231" name="A"/>
          <p:cNvSpPr/>
          <p:nvPr/>
        </p:nvSpPr>
        <p:spPr>
          <a:xfrm>
            <a:off x="4462002" y="2990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232" name="I"/>
          <p:cNvSpPr/>
          <p:nvPr/>
        </p:nvSpPr>
        <p:spPr>
          <a:xfrm>
            <a:off x="10198572" y="19622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233" name="J"/>
          <p:cNvSpPr/>
          <p:nvPr/>
        </p:nvSpPr>
        <p:spPr>
          <a:xfrm>
            <a:off x="9058254" y="29909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234"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35"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53"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254"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238"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39" name="Line"/>
          <p:cNvSpPr/>
          <p:nvPr/>
        </p:nvSpPr>
        <p:spPr>
          <a:xfrm flipV="1">
            <a:off x="9378532"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40"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241"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242"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243"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55"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245"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46"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47" name="Line"/>
          <p:cNvSpPr/>
          <p:nvPr/>
        </p:nvSpPr>
        <p:spPr>
          <a:xfrm>
            <a:off x="520415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48" name="G"/>
          <p:cNvSpPr/>
          <p:nvPr/>
        </p:nvSpPr>
        <p:spPr>
          <a:xfrm>
            <a:off x="5243352" y="2992010"/>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249" name="Line"/>
          <p:cNvSpPr/>
          <p:nvPr/>
        </p:nvSpPr>
        <p:spPr>
          <a:xfrm flipV="1">
            <a:off x="5709402" y="2610847"/>
            <a:ext cx="108229" cy="3245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50" name="B"/>
          <p:cNvSpPr/>
          <p:nvPr/>
        </p:nvSpPr>
        <p:spPr>
          <a:xfrm>
            <a:off x="4462002" y="1044587"/>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251" name="Line"/>
          <p:cNvSpPr/>
          <p:nvPr/>
        </p:nvSpPr>
        <p:spPr>
          <a:xfrm>
            <a:off x="5106684" y="1654541"/>
            <a:ext cx="524866" cy="41846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52"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36"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37"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338"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39"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40"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41"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42"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43"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44"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45"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46"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347"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348"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349"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350"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1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57" name="D"/>
          <p:cNvSpPr/>
          <p:nvPr/>
        </p:nvSpPr>
        <p:spPr>
          <a:xfrm>
            <a:off x="4462002" y="1971589"/>
            <a:ext cx="640557" cy="640557"/>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258" name="C"/>
          <p:cNvSpPr/>
          <p:nvPr/>
        </p:nvSpPr>
        <p:spPr>
          <a:xfrm>
            <a:off x="3304161" y="1926211"/>
            <a:ext cx="640558"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259" name="E"/>
          <p:cNvSpPr/>
          <p:nvPr/>
        </p:nvSpPr>
        <p:spPr>
          <a:xfrm>
            <a:off x="5619272" y="1973729"/>
            <a:ext cx="640557"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260" name="H"/>
          <p:cNvSpPr/>
          <p:nvPr/>
        </p:nvSpPr>
        <p:spPr>
          <a:xfrm>
            <a:off x="9058254" y="19749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261" name="F"/>
          <p:cNvSpPr/>
          <p:nvPr/>
        </p:nvSpPr>
        <p:spPr>
          <a:xfrm>
            <a:off x="6826806" y="1950278"/>
            <a:ext cx="640557" cy="640557"/>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262" name="A"/>
          <p:cNvSpPr/>
          <p:nvPr/>
        </p:nvSpPr>
        <p:spPr>
          <a:xfrm>
            <a:off x="4462002" y="2990921"/>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263" name="I"/>
          <p:cNvSpPr/>
          <p:nvPr/>
        </p:nvSpPr>
        <p:spPr>
          <a:xfrm>
            <a:off x="10198572" y="19622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264" name="J"/>
          <p:cNvSpPr/>
          <p:nvPr/>
        </p:nvSpPr>
        <p:spPr>
          <a:xfrm>
            <a:off x="5912942" y="2990921"/>
            <a:ext cx="640558"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265"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66"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84"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285"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269"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0" name="Line"/>
          <p:cNvSpPr/>
          <p:nvPr/>
        </p:nvSpPr>
        <p:spPr>
          <a:xfrm flipH="1" flipV="1">
            <a:off x="6075191" y="2647092"/>
            <a:ext cx="80011" cy="31207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1" name="Line"/>
          <p:cNvSpPr/>
          <p:nvPr/>
        </p:nvSpPr>
        <p:spPr>
          <a:xfrm flipH="1">
            <a:off x="9800407" y="2281414"/>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86"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273"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4"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5" name="Line"/>
          <p:cNvSpPr/>
          <p:nvPr/>
        </p:nvSpPr>
        <p:spPr>
          <a:xfrm>
            <a:off x="520415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6" name="G"/>
          <p:cNvSpPr/>
          <p:nvPr/>
        </p:nvSpPr>
        <p:spPr>
          <a:xfrm>
            <a:off x="5243352" y="2992010"/>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277" name="B"/>
          <p:cNvSpPr/>
          <p:nvPr/>
        </p:nvSpPr>
        <p:spPr>
          <a:xfrm>
            <a:off x="4462002" y="1044587"/>
            <a:ext cx="640557" cy="640557"/>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278" name="Line"/>
          <p:cNvSpPr/>
          <p:nvPr/>
        </p:nvSpPr>
        <p:spPr>
          <a:xfrm>
            <a:off x="5106684" y="1654541"/>
            <a:ext cx="524866" cy="41846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79"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280"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281"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282" name="Line"/>
          <p:cNvSpPr/>
          <p:nvPr/>
        </p:nvSpPr>
        <p:spPr>
          <a:xfrm flipV="1">
            <a:off x="5709402" y="2610847"/>
            <a:ext cx="108229" cy="3245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83" name="Using path compression"/>
          <p:cNvSpPr txBox="1"/>
          <p:nvPr/>
        </p:nvSpPr>
        <p:spPr>
          <a:xfrm>
            <a:off x="3417416" y="3884731"/>
            <a:ext cx="616996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Using </a:t>
            </a:r>
            <a:r>
              <a:rPr b="1">
                <a:solidFill>
                  <a:schemeClr val="accent2">
                    <a:satOff val="-13916"/>
                    <a:lumOff val="13989"/>
                  </a:schemeClr>
                </a:solidFill>
              </a:rPr>
              <a:t>path compression</a:t>
            </a:r>
          </a:p>
        </p:txBody>
      </p:sp>
    </p:spTree>
  </p:cSld>
  <p:clrMapOvr>
    <a:masterClrMapping/>
  </p:clrMapOvr>
  <p:transition xmlns:p14="http://schemas.microsoft.com/office/powerpoint/2010/main" spd="med" advClick="1"/>
</p:sld>
</file>

<file path=ppt/slides/slide1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88" name="D"/>
          <p:cNvSpPr/>
          <p:nvPr/>
        </p:nvSpPr>
        <p:spPr>
          <a:xfrm>
            <a:off x="4462002" y="1971589"/>
            <a:ext cx="640557" cy="640557"/>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289" name="C"/>
          <p:cNvSpPr/>
          <p:nvPr/>
        </p:nvSpPr>
        <p:spPr>
          <a:xfrm>
            <a:off x="3304161" y="1926211"/>
            <a:ext cx="640558" cy="640557"/>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290" name="E"/>
          <p:cNvSpPr/>
          <p:nvPr/>
        </p:nvSpPr>
        <p:spPr>
          <a:xfrm>
            <a:off x="5619272" y="1973729"/>
            <a:ext cx="640557" cy="640557"/>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291" name="H"/>
          <p:cNvSpPr/>
          <p:nvPr/>
        </p:nvSpPr>
        <p:spPr>
          <a:xfrm>
            <a:off x="9058254" y="19749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292" name="F"/>
          <p:cNvSpPr/>
          <p:nvPr/>
        </p:nvSpPr>
        <p:spPr>
          <a:xfrm>
            <a:off x="6826806" y="1950278"/>
            <a:ext cx="640557" cy="640557"/>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293" name="A"/>
          <p:cNvSpPr/>
          <p:nvPr/>
        </p:nvSpPr>
        <p:spPr>
          <a:xfrm>
            <a:off x="4462002" y="2990921"/>
            <a:ext cx="640557" cy="640557"/>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294" name="I"/>
          <p:cNvSpPr/>
          <p:nvPr/>
        </p:nvSpPr>
        <p:spPr>
          <a:xfrm>
            <a:off x="6540972" y="2622621"/>
            <a:ext cx="640557" cy="640557"/>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295" name="J"/>
          <p:cNvSpPr/>
          <p:nvPr/>
        </p:nvSpPr>
        <p:spPr>
          <a:xfrm>
            <a:off x="5912942" y="2990921"/>
            <a:ext cx="640558" cy="640557"/>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6296" name="Line"/>
          <p:cNvSpPr/>
          <p:nvPr/>
        </p:nvSpPr>
        <p:spPr>
          <a:xfrm>
            <a:off x="4046315" y="2281414"/>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97" name="Line"/>
          <p:cNvSpPr/>
          <p:nvPr/>
        </p:nvSpPr>
        <p:spPr>
          <a:xfrm flipH="1">
            <a:off x="6386272" y="2294007"/>
            <a:ext cx="314091"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14" name="Connection Line"/>
          <p:cNvSpPr/>
          <p:nvPr/>
        </p:nvSpPr>
        <p:spPr>
          <a:xfrm>
            <a:off x="56931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6315" name="Connection Line"/>
          <p:cNvSpPr/>
          <p:nvPr/>
        </p:nvSpPr>
        <p:spPr>
          <a:xfrm>
            <a:off x="5896375" y="1383713"/>
            <a:ext cx="241147"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6300" name="Line"/>
          <p:cNvSpPr/>
          <p:nvPr/>
        </p:nvSpPr>
        <p:spPr>
          <a:xfrm flipH="1">
            <a:off x="6039686" y="1597542"/>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01" name="Line"/>
          <p:cNvSpPr/>
          <p:nvPr/>
        </p:nvSpPr>
        <p:spPr>
          <a:xfrm flipH="1" flipV="1">
            <a:off x="6075191" y="2647092"/>
            <a:ext cx="80011" cy="312078"/>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02" name="Line"/>
          <p:cNvSpPr/>
          <p:nvPr/>
        </p:nvSpPr>
        <p:spPr>
          <a:xfrm flipH="1" flipV="1">
            <a:off x="6255162" y="2510490"/>
            <a:ext cx="303335" cy="146845"/>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16" name="Connection Line"/>
          <p:cNvSpPr/>
          <p:nvPr/>
        </p:nvSpPr>
        <p:spPr>
          <a:xfrm>
            <a:off x="6263547" y="1448678"/>
            <a:ext cx="2886043" cy="54333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7183" y="-5310"/>
                  <a:pt x="14383" y="-5400"/>
                  <a:pt x="21600" y="15931"/>
                </a:cubicBezTo>
              </a:path>
            </a:pathLst>
          </a:custGeom>
          <a:ln w="63500">
            <a:solidFill>
              <a:srgbClr val="FFFFFF"/>
            </a:solidFill>
            <a:miter lim="400000"/>
          </a:ln>
        </p:spPr>
        <p:txBody>
          <a:bodyPr/>
          <a:lstStyle/>
          <a:p>
            <a:pPr/>
          </a:p>
        </p:txBody>
      </p:sp>
      <p:sp>
        <p:nvSpPr>
          <p:cNvPr id="6304" name="Line"/>
          <p:cNvSpPr/>
          <p:nvPr/>
        </p:nvSpPr>
        <p:spPr>
          <a:xfrm flipH="1">
            <a:off x="6187306" y="1866490"/>
            <a:ext cx="245811" cy="19045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05" name="Line"/>
          <p:cNvSpPr/>
          <p:nvPr/>
        </p:nvSpPr>
        <p:spPr>
          <a:xfrm flipV="1">
            <a:off x="4782280" y="2661647"/>
            <a:ext cx="1" cy="28310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06" name="Line"/>
          <p:cNvSpPr/>
          <p:nvPr/>
        </p:nvSpPr>
        <p:spPr>
          <a:xfrm>
            <a:off x="5204155" y="2294007"/>
            <a:ext cx="314090" cy="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07" name="G"/>
          <p:cNvSpPr/>
          <p:nvPr/>
        </p:nvSpPr>
        <p:spPr>
          <a:xfrm>
            <a:off x="5243352" y="2992010"/>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308" name="B"/>
          <p:cNvSpPr/>
          <p:nvPr/>
        </p:nvSpPr>
        <p:spPr>
          <a:xfrm>
            <a:off x="4462002" y="1044587"/>
            <a:ext cx="640557" cy="640557"/>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309" name="Line"/>
          <p:cNvSpPr/>
          <p:nvPr/>
        </p:nvSpPr>
        <p:spPr>
          <a:xfrm>
            <a:off x="5106684" y="1654541"/>
            <a:ext cx="524866" cy="418466"/>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10" name="Instructions:"/>
          <p:cNvSpPr txBox="1"/>
          <p:nvPr/>
        </p:nvSpPr>
        <p:spPr>
          <a:xfrm>
            <a:off x="4592575" y="4760284"/>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u="sng"/>
              <a:t>Instructions</a:t>
            </a:r>
            <a:r>
              <a:t>:</a:t>
            </a:r>
          </a:p>
        </p:txBody>
      </p:sp>
      <p:sp>
        <p:nvSpPr>
          <p:cNvPr id="6311" name="Union(A,B)…"/>
          <p:cNvSpPr txBox="1"/>
          <p:nvPr/>
        </p:nvSpPr>
        <p:spPr>
          <a:xfrm>
            <a:off x="3331636" y="5747311"/>
            <a:ext cx="3489004" cy="264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Union(A,B)</a:t>
            </a:r>
          </a:p>
          <a:p>
            <a:pPr algn="l">
              <a:defRPr sz="3400"/>
            </a:pPr>
            <a:r>
              <a:t>Union(C,D)</a:t>
            </a:r>
          </a:p>
          <a:p>
            <a:pPr algn="l">
              <a:defRPr sz="3400"/>
            </a:pPr>
            <a:r>
              <a:t>Union(E,F)</a:t>
            </a:r>
          </a:p>
          <a:p>
            <a:pPr algn="l">
              <a:defRPr sz="3400"/>
            </a:pPr>
            <a:r>
              <a:t>Union(G,H)</a:t>
            </a:r>
          </a:p>
          <a:p>
            <a:pPr algn="l">
              <a:defRPr sz="3400"/>
            </a:pPr>
            <a:r>
              <a:t>Union(I,J)</a:t>
            </a:r>
          </a:p>
        </p:txBody>
      </p:sp>
      <p:sp>
        <p:nvSpPr>
          <p:cNvPr id="6312" name="Union(J,G)…"/>
          <p:cNvSpPr txBox="1"/>
          <p:nvPr/>
        </p:nvSpPr>
        <p:spPr>
          <a:xfrm>
            <a:off x="6996882" y="5493311"/>
            <a:ext cx="3965651" cy="314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400"/>
            </a:pPr>
            <a:r>
              <a:t>Union(J,G)</a:t>
            </a:r>
          </a:p>
          <a:p>
            <a:pPr algn="l">
              <a:defRPr sz="3400"/>
            </a:pPr>
            <a:r>
              <a:t>Union(H,F)</a:t>
            </a:r>
          </a:p>
          <a:p>
            <a:pPr algn="l">
              <a:defRPr sz="3400"/>
            </a:pPr>
            <a:r>
              <a:t>Union(A,C)</a:t>
            </a:r>
          </a:p>
          <a:p>
            <a:pPr algn="l">
              <a:defRPr sz="3400"/>
            </a:pPr>
            <a:r>
              <a:t>Union(D,E)</a:t>
            </a:r>
          </a:p>
          <a:p>
            <a:pPr algn="l">
              <a:defRPr sz="3400"/>
            </a:pPr>
            <a:r>
              <a:t>Union(G,B)</a:t>
            </a:r>
          </a:p>
          <a:p>
            <a:pPr algn="l">
              <a:defRPr sz="3400"/>
            </a:pPr>
            <a:r>
              <a:t>Union(I,J)</a:t>
            </a:r>
          </a:p>
        </p:txBody>
      </p:sp>
      <p:sp>
        <p:nvSpPr>
          <p:cNvPr id="6313" name="Line"/>
          <p:cNvSpPr/>
          <p:nvPr/>
        </p:nvSpPr>
        <p:spPr>
          <a:xfrm flipV="1">
            <a:off x="5709402" y="2610847"/>
            <a:ext cx="108229" cy="3245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21" name="G"/>
          <p:cNvSpPr/>
          <p:nvPr/>
        </p:nvSpPr>
        <p:spPr>
          <a:xfrm>
            <a:off x="845742" y="6250152"/>
            <a:ext cx="1307113" cy="1307113"/>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G</a:t>
            </a:r>
          </a:p>
        </p:txBody>
      </p:sp>
      <p:sp>
        <p:nvSpPr>
          <p:cNvPr id="6322" name="D"/>
          <p:cNvSpPr/>
          <p:nvPr/>
        </p:nvSpPr>
        <p:spPr>
          <a:xfrm>
            <a:off x="4282611" y="3665032"/>
            <a:ext cx="1307113" cy="1307113"/>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D</a:t>
            </a:r>
          </a:p>
        </p:txBody>
      </p:sp>
      <p:sp>
        <p:nvSpPr>
          <p:cNvPr id="6323" name="C"/>
          <p:cNvSpPr/>
          <p:nvPr/>
        </p:nvSpPr>
        <p:spPr>
          <a:xfrm>
            <a:off x="1919934" y="3572434"/>
            <a:ext cx="1307114" cy="1307113"/>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C</a:t>
            </a:r>
          </a:p>
        </p:txBody>
      </p:sp>
      <p:sp>
        <p:nvSpPr>
          <p:cNvPr id="6324" name="E"/>
          <p:cNvSpPr/>
          <p:nvPr/>
        </p:nvSpPr>
        <p:spPr>
          <a:xfrm>
            <a:off x="8337283" y="3950145"/>
            <a:ext cx="1307113" cy="1307113"/>
          </a:xfrm>
          <a:prstGeom prst="ellipse">
            <a:avLst/>
          </a:prstGeom>
          <a:solidFill>
            <a:srgbClr val="C5403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E</a:t>
            </a:r>
          </a:p>
        </p:txBody>
      </p:sp>
      <p:sp>
        <p:nvSpPr>
          <p:cNvPr id="6325" name="B"/>
          <p:cNvSpPr/>
          <p:nvPr/>
        </p:nvSpPr>
        <p:spPr>
          <a:xfrm>
            <a:off x="10865269" y="6906838"/>
            <a:ext cx="1307113" cy="1307114"/>
          </a:xfrm>
          <a:prstGeom prst="ellipse">
            <a:avLst/>
          </a:prstGeom>
          <a:solidFill>
            <a:schemeClr val="accent1">
              <a:hueOff val="-136794"/>
              <a:satOff val="-2150"/>
              <a:lumOff val="15693"/>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B</a:t>
            </a:r>
          </a:p>
        </p:txBody>
      </p:sp>
      <p:sp>
        <p:nvSpPr>
          <p:cNvPr id="6326" name="H"/>
          <p:cNvSpPr/>
          <p:nvPr/>
        </p:nvSpPr>
        <p:spPr>
          <a:xfrm>
            <a:off x="3084637" y="6278282"/>
            <a:ext cx="1307113" cy="1307114"/>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H</a:t>
            </a:r>
          </a:p>
        </p:txBody>
      </p:sp>
      <p:sp>
        <p:nvSpPr>
          <p:cNvPr id="6327" name="F"/>
          <p:cNvSpPr/>
          <p:nvPr/>
        </p:nvSpPr>
        <p:spPr>
          <a:xfrm>
            <a:off x="10801364" y="3902291"/>
            <a:ext cx="1307113" cy="1307114"/>
          </a:xfrm>
          <a:prstGeom prst="ellipse">
            <a:avLst/>
          </a:prstGeom>
          <a:solidFill>
            <a:srgbClr val="C5403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F</a:t>
            </a:r>
          </a:p>
        </p:txBody>
      </p:sp>
      <p:sp>
        <p:nvSpPr>
          <p:cNvPr id="6328" name="A"/>
          <p:cNvSpPr/>
          <p:nvPr/>
        </p:nvSpPr>
        <p:spPr>
          <a:xfrm>
            <a:off x="8502591" y="6922570"/>
            <a:ext cx="1307114" cy="1307113"/>
          </a:xfrm>
          <a:prstGeom prst="ellipse">
            <a:avLst/>
          </a:prstGeom>
          <a:solidFill>
            <a:schemeClr val="accent1">
              <a:hueOff val="-136794"/>
              <a:satOff val="-2150"/>
              <a:lumOff val="15693"/>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A</a:t>
            </a:r>
          </a:p>
        </p:txBody>
      </p:sp>
      <p:sp>
        <p:nvSpPr>
          <p:cNvPr id="6350" name="Connection Line"/>
          <p:cNvSpPr/>
          <p:nvPr/>
        </p:nvSpPr>
        <p:spPr>
          <a:xfrm>
            <a:off x="4511454" y="2668861"/>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6351" name="Connection Line"/>
          <p:cNvSpPr/>
          <p:nvPr/>
        </p:nvSpPr>
        <p:spPr>
          <a:xfrm>
            <a:off x="4926102" y="2668861"/>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6331" name="Line"/>
          <p:cNvSpPr/>
          <p:nvPr/>
        </p:nvSpPr>
        <p:spPr>
          <a:xfrm flipH="1">
            <a:off x="5218539" y="3105199"/>
            <a:ext cx="203478" cy="673432"/>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52" name="Connection Line"/>
          <p:cNvSpPr/>
          <p:nvPr/>
        </p:nvSpPr>
        <p:spPr>
          <a:xfrm>
            <a:off x="11116591" y="5874768"/>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6353" name="Connection Line"/>
          <p:cNvSpPr/>
          <p:nvPr/>
        </p:nvSpPr>
        <p:spPr>
          <a:xfrm>
            <a:off x="11531238" y="5874768"/>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6334" name="Line"/>
          <p:cNvSpPr/>
          <p:nvPr/>
        </p:nvSpPr>
        <p:spPr>
          <a:xfrm flipH="1">
            <a:off x="11823676" y="6311104"/>
            <a:ext cx="203478" cy="673433"/>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54" name="Connection Line"/>
          <p:cNvSpPr/>
          <p:nvPr/>
        </p:nvSpPr>
        <p:spPr>
          <a:xfrm>
            <a:off x="3288786" y="5231885"/>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6355" name="Connection Line"/>
          <p:cNvSpPr/>
          <p:nvPr/>
        </p:nvSpPr>
        <p:spPr>
          <a:xfrm>
            <a:off x="3703434" y="5231885"/>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6337" name="Line"/>
          <p:cNvSpPr/>
          <p:nvPr/>
        </p:nvSpPr>
        <p:spPr>
          <a:xfrm flipH="1">
            <a:off x="3984182" y="5671979"/>
            <a:ext cx="226856" cy="66592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38" name="I"/>
          <p:cNvSpPr/>
          <p:nvPr/>
        </p:nvSpPr>
        <p:spPr>
          <a:xfrm>
            <a:off x="5411557" y="6252366"/>
            <a:ext cx="1307113" cy="1307113"/>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I</a:t>
            </a:r>
          </a:p>
        </p:txBody>
      </p:sp>
      <p:sp>
        <p:nvSpPr>
          <p:cNvPr id="6339" name="J"/>
          <p:cNvSpPr/>
          <p:nvPr/>
        </p:nvSpPr>
        <p:spPr>
          <a:xfrm>
            <a:off x="3084637" y="8351520"/>
            <a:ext cx="1307113" cy="1307113"/>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J</a:t>
            </a:r>
          </a:p>
        </p:txBody>
      </p:sp>
      <p:sp>
        <p:nvSpPr>
          <p:cNvPr id="6340" name="Line"/>
          <p:cNvSpPr/>
          <p:nvPr/>
        </p:nvSpPr>
        <p:spPr>
          <a:xfrm>
            <a:off x="9859438" y="7560395"/>
            <a:ext cx="956099"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1" name="Line"/>
          <p:cNvSpPr/>
          <p:nvPr/>
        </p:nvSpPr>
        <p:spPr>
          <a:xfrm>
            <a:off x="3238548" y="4225990"/>
            <a:ext cx="1032562"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2" name="Line"/>
          <p:cNvSpPr/>
          <p:nvPr/>
        </p:nvSpPr>
        <p:spPr>
          <a:xfrm flipH="1">
            <a:off x="9687528" y="4560723"/>
            <a:ext cx="1070704"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56" name="Connection Line"/>
          <p:cNvSpPr/>
          <p:nvPr/>
        </p:nvSpPr>
        <p:spPr>
          <a:xfrm>
            <a:off x="8531067" y="2860771"/>
            <a:ext cx="492082"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88900">
            <a:solidFill>
              <a:srgbClr val="FFFFFF"/>
            </a:solidFill>
            <a:miter lim="400000"/>
          </a:ln>
        </p:spPr>
        <p:txBody>
          <a:bodyPr/>
          <a:lstStyle/>
          <a:p>
            <a:pPr/>
          </a:p>
        </p:txBody>
      </p:sp>
      <p:sp>
        <p:nvSpPr>
          <p:cNvPr id="6357" name="Connection Line"/>
          <p:cNvSpPr/>
          <p:nvPr/>
        </p:nvSpPr>
        <p:spPr>
          <a:xfrm>
            <a:off x="8945714" y="2860771"/>
            <a:ext cx="492081" cy="958022"/>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88900">
            <a:solidFill>
              <a:srgbClr val="FFFFFF"/>
            </a:solidFill>
            <a:miter lim="400000"/>
          </a:ln>
        </p:spPr>
        <p:txBody>
          <a:bodyPr/>
          <a:lstStyle/>
          <a:p>
            <a:pPr/>
          </a:p>
        </p:txBody>
      </p:sp>
      <p:sp>
        <p:nvSpPr>
          <p:cNvPr id="6345" name="Line"/>
          <p:cNvSpPr/>
          <p:nvPr/>
        </p:nvSpPr>
        <p:spPr>
          <a:xfrm flipH="1">
            <a:off x="9238153" y="3297108"/>
            <a:ext cx="203478" cy="673433"/>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6" name="Line"/>
          <p:cNvSpPr/>
          <p:nvPr/>
        </p:nvSpPr>
        <p:spPr>
          <a:xfrm>
            <a:off x="2163327" y="6931838"/>
            <a:ext cx="910837"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7" name="Line"/>
          <p:cNvSpPr/>
          <p:nvPr/>
        </p:nvSpPr>
        <p:spPr>
          <a:xfrm flipV="1">
            <a:off x="3741884" y="7606638"/>
            <a:ext cx="1" cy="723640"/>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8" name="Line"/>
          <p:cNvSpPr/>
          <p:nvPr/>
        </p:nvSpPr>
        <p:spPr>
          <a:xfrm flipH="1">
            <a:off x="4378555" y="6903708"/>
            <a:ext cx="910837" cy="1"/>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349" name="Union Find:…"/>
          <p:cNvSpPr txBox="1"/>
          <p:nvPr>
            <p:ph type="title"/>
          </p:nvPr>
        </p:nvSpPr>
        <p:spPr>
          <a:xfrm>
            <a:off x="-47976" y="-120938"/>
            <a:ext cx="13226450" cy="2854086"/>
          </a:xfrm>
          <a:prstGeom prst="rect">
            <a:avLst/>
          </a:prstGeom>
        </p:spPr>
        <p:txBody>
          <a:bodyPr/>
          <a:lstStyle/>
          <a:p>
            <a:pPr defTabSz="449833">
              <a:defRPr b="1" sz="9239"/>
            </a:pPr>
            <a:r>
              <a:t>Union Find:</a:t>
            </a:r>
          </a:p>
          <a:p>
            <a:pPr defTabSz="449833">
              <a:defRPr b="1" sz="9239"/>
            </a:pPr>
            <a:r>
              <a:t>Path Compression</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53"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54"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355"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56"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57"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58"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59"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60"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61"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62" name="3"/>
          <p:cNvSpPr/>
          <p:nvPr/>
        </p:nvSpPr>
        <p:spPr>
          <a:xfrm>
            <a:off x="9973062" y="3223718"/>
            <a:ext cx="980667" cy="1780428"/>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63" name="4"/>
          <p:cNvSpPr/>
          <p:nvPr/>
        </p:nvSpPr>
        <p:spPr>
          <a:xfrm>
            <a:off x="10950454" y="4047659"/>
            <a:ext cx="980667" cy="985464"/>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364" name="2"/>
          <p:cNvSpPr/>
          <p:nvPr/>
        </p:nvSpPr>
        <p:spPr>
          <a:xfrm>
            <a:off x="9032190" y="3209769"/>
            <a:ext cx="980667" cy="985464"/>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365"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366" name="8"/>
          <p:cNvSpPr/>
          <p:nvPr/>
        </p:nvSpPr>
        <p:spPr>
          <a:xfrm>
            <a:off x="6483130" y="5473869"/>
            <a:ext cx="980667" cy="985465"/>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367" name="6"/>
          <p:cNvSpPr/>
          <p:nvPr/>
        </p:nvSpPr>
        <p:spPr>
          <a:xfrm>
            <a:off x="6483130" y="4488010"/>
            <a:ext cx="980667" cy="985465"/>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368" name="Line"/>
          <p:cNvSpPr/>
          <p:nvPr/>
        </p:nvSpPr>
        <p:spPr>
          <a:xfrm flipV="1">
            <a:off x="5262620" y="7835192"/>
            <a:ext cx="1" cy="434047"/>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9" name="Line"/>
          <p:cNvSpPr/>
          <p:nvPr/>
        </p:nvSpPr>
        <p:spPr>
          <a:xfrm>
            <a:off x="5474287" y="7862174"/>
            <a:ext cx="1" cy="380083"/>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72"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73"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374"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75"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76"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77"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78"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79"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80"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81" name="3"/>
          <p:cNvSpPr/>
          <p:nvPr/>
        </p:nvSpPr>
        <p:spPr>
          <a:xfrm>
            <a:off x="9973062" y="3223718"/>
            <a:ext cx="980667" cy="1780428"/>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82" name="4"/>
          <p:cNvSpPr/>
          <p:nvPr/>
        </p:nvSpPr>
        <p:spPr>
          <a:xfrm>
            <a:off x="10950454" y="4047659"/>
            <a:ext cx="980667" cy="985464"/>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383" name="2"/>
          <p:cNvSpPr/>
          <p:nvPr/>
        </p:nvSpPr>
        <p:spPr>
          <a:xfrm>
            <a:off x="9032190" y="3209769"/>
            <a:ext cx="980667" cy="985464"/>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384"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385" name="8"/>
          <p:cNvSpPr/>
          <p:nvPr/>
        </p:nvSpPr>
        <p:spPr>
          <a:xfrm>
            <a:off x="6483130" y="5473869"/>
            <a:ext cx="980667" cy="985465"/>
          </a:xfrm>
          <a:prstGeom prst="roundRect">
            <a:avLst>
              <a:gd name="adj" fmla="val 18438"/>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386" name="6"/>
          <p:cNvSpPr/>
          <p:nvPr/>
        </p:nvSpPr>
        <p:spPr>
          <a:xfrm>
            <a:off x="6483130" y="4488010"/>
            <a:ext cx="980667" cy="985465"/>
          </a:xfrm>
          <a:prstGeom prst="roundRect">
            <a:avLst>
              <a:gd name="adj" fmla="val 19426"/>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8"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389"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390"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391"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392"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393"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394"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395"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396"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397"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398" name="3"/>
          <p:cNvSpPr/>
          <p:nvPr/>
        </p:nvSpPr>
        <p:spPr>
          <a:xfrm>
            <a:off x="9973062" y="3223718"/>
            <a:ext cx="980667" cy="1780428"/>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399" name="4"/>
          <p:cNvSpPr/>
          <p:nvPr/>
        </p:nvSpPr>
        <p:spPr>
          <a:xfrm>
            <a:off x="10950454" y="4047659"/>
            <a:ext cx="980667" cy="985464"/>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00" name="2"/>
          <p:cNvSpPr/>
          <p:nvPr/>
        </p:nvSpPr>
        <p:spPr>
          <a:xfrm>
            <a:off x="9032190" y="3209769"/>
            <a:ext cx="980667" cy="985464"/>
          </a:xfrm>
          <a:prstGeom prst="roundRect">
            <a:avLst>
              <a:gd name="adj" fmla="val 1942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01"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402" name="8"/>
          <p:cNvSpPr/>
          <p:nvPr/>
        </p:nvSpPr>
        <p:spPr>
          <a:xfrm>
            <a:off x="6483130" y="5473869"/>
            <a:ext cx="980667" cy="985465"/>
          </a:xfrm>
          <a:prstGeom prst="roundRect">
            <a:avLst>
              <a:gd name="adj" fmla="val 18438"/>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03" name="6"/>
          <p:cNvSpPr/>
          <p:nvPr/>
        </p:nvSpPr>
        <p:spPr>
          <a:xfrm>
            <a:off x="6483130" y="4488010"/>
            <a:ext cx="980667" cy="985465"/>
          </a:xfrm>
          <a:prstGeom prst="roundRect">
            <a:avLst>
              <a:gd name="adj" fmla="val 19426"/>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404" name="Line"/>
          <p:cNvSpPr/>
          <p:nvPr/>
        </p:nvSpPr>
        <p:spPr>
          <a:xfrm flipH="1" flipV="1">
            <a:off x="7602070" y="6175788"/>
            <a:ext cx="398373" cy="87429"/>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05" name="Line"/>
          <p:cNvSpPr/>
          <p:nvPr/>
        </p:nvSpPr>
        <p:spPr>
          <a:xfrm>
            <a:off x="7603402" y="6381138"/>
            <a:ext cx="389905" cy="70876"/>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Outline"/>
          <p:cNvSpPr txBox="1"/>
          <p:nvPr>
            <p:ph type="title"/>
          </p:nvPr>
        </p:nvSpPr>
        <p:spPr>
          <a:prstGeom prst="rect">
            <a:avLst/>
          </a:prstGeom>
        </p:spPr>
        <p:txBody>
          <a:bodyPr/>
          <a:lstStyle>
            <a:lvl1pPr>
              <a:defRPr b="1"/>
            </a:lvl1pPr>
          </a:lstStyle>
          <a:p>
            <a:pPr/>
            <a:r>
              <a:t>Outline</a:t>
            </a:r>
          </a:p>
        </p:txBody>
      </p:sp>
      <p:sp>
        <p:nvSpPr>
          <p:cNvPr id="126" name="Discussion &amp; Examples…"/>
          <p:cNvSpPr txBox="1"/>
          <p:nvPr>
            <p:ph type="body" idx="1"/>
          </p:nvPr>
        </p:nvSpPr>
        <p:spPr>
          <a:xfrm>
            <a:off x="1582326" y="2009778"/>
            <a:ext cx="10779609" cy="7461244"/>
          </a:xfrm>
          <a:prstGeom prst="rect">
            <a:avLst/>
          </a:prstGeom>
        </p:spPr>
        <p:txBody>
          <a:bodyPr/>
          <a:lstStyle/>
          <a:p>
            <a:pPr marL="280034" indent="-280034" defTabSz="368045">
              <a:spcBef>
                <a:spcPts val="2500"/>
              </a:spcBef>
              <a:defRPr b="1" sz="2961"/>
            </a:pPr>
            <a:r>
              <a:t>Discussion &amp; Examples</a:t>
            </a:r>
            <a:endParaRPr>
              <a:solidFill>
                <a:schemeClr val="accent4"/>
              </a:solidFill>
            </a:endParaRPr>
          </a:p>
          <a:p>
            <a:pPr lvl="1" marL="560069" indent="-280034" defTabSz="368045">
              <a:spcBef>
                <a:spcPts val="2500"/>
              </a:spcBef>
              <a:defRPr sz="2961"/>
            </a:pPr>
            <a:r>
              <a:t>What is Union Find?</a:t>
            </a:r>
          </a:p>
          <a:p>
            <a:pPr lvl="1" marL="560069" indent="-280034" defTabSz="368045">
              <a:spcBef>
                <a:spcPts val="2500"/>
              </a:spcBef>
              <a:defRPr sz="2961"/>
            </a:pPr>
            <a:r>
              <a:t>Magnets example</a:t>
            </a:r>
          </a:p>
          <a:p>
            <a:pPr lvl="1" marL="560069" indent="-280034" defTabSz="368045">
              <a:spcBef>
                <a:spcPts val="2500"/>
              </a:spcBef>
              <a:defRPr sz="2961"/>
            </a:pPr>
            <a:r>
              <a:t>When and where is a Union Find used?</a:t>
            </a:r>
          </a:p>
          <a:p>
            <a:pPr lvl="1" marL="560069" indent="-280034" defTabSz="368045">
              <a:spcBef>
                <a:spcPts val="2500"/>
              </a:spcBef>
              <a:defRPr sz="2961"/>
            </a:pPr>
            <a:r>
              <a:t>Kruskal’s minimum spanning tree algorithm</a:t>
            </a:r>
          </a:p>
          <a:p>
            <a:pPr lvl="1" marL="560069" indent="-280034" defTabSz="368045">
              <a:spcBef>
                <a:spcPts val="2500"/>
              </a:spcBef>
              <a:defRPr sz="2961"/>
            </a:pPr>
            <a:r>
              <a:t>Complexity analysis</a:t>
            </a:r>
          </a:p>
          <a:p>
            <a:pPr marL="280034" indent="-280034" defTabSz="368045">
              <a:spcBef>
                <a:spcPts val="2500"/>
              </a:spcBef>
              <a:defRPr b="1" sz="2961"/>
            </a:pPr>
            <a:r>
              <a:t>Implementation Details</a:t>
            </a:r>
          </a:p>
          <a:p>
            <a:pPr lvl="1" marL="560069" indent="-280034" defTabSz="368045">
              <a:spcBef>
                <a:spcPts val="2500"/>
              </a:spcBef>
              <a:defRPr sz="2961"/>
            </a:pPr>
            <a:r>
              <a:t>Find &amp; Union operations</a:t>
            </a:r>
          </a:p>
          <a:p>
            <a:pPr lvl="1" marL="560069" indent="-280034" defTabSz="368045">
              <a:spcBef>
                <a:spcPts val="2500"/>
              </a:spcBef>
              <a:defRPr sz="2961"/>
            </a:pPr>
            <a:r>
              <a:t>Path compression</a:t>
            </a:r>
          </a:p>
          <a:p>
            <a:pPr marL="280034" indent="-280034" defTabSz="368045">
              <a:spcBef>
                <a:spcPts val="2500"/>
              </a:spcBef>
              <a:defRPr b="1" sz="2961"/>
            </a:pPr>
            <a:r>
              <a:t>Code Implementation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7"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08"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09"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10"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411"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412"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413"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414" name="9"/>
          <p:cNvSpPr/>
          <p:nvPr/>
        </p:nvSpPr>
        <p:spPr>
          <a:xfrm>
            <a:off x="7679019" y="5954211"/>
            <a:ext cx="1364602" cy="779443"/>
          </a:xfrm>
          <a:prstGeom prst="roundRect">
            <a:avLst>
              <a:gd name="adj" fmla="val 24441"/>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415"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416"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417" name="3"/>
          <p:cNvSpPr/>
          <p:nvPr/>
        </p:nvSpPr>
        <p:spPr>
          <a:xfrm>
            <a:off x="9973062" y="3223718"/>
            <a:ext cx="980667" cy="1780428"/>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418" name="4"/>
          <p:cNvSpPr/>
          <p:nvPr/>
        </p:nvSpPr>
        <p:spPr>
          <a:xfrm>
            <a:off x="10950454" y="4047659"/>
            <a:ext cx="980667" cy="985464"/>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19" name="2"/>
          <p:cNvSpPr/>
          <p:nvPr/>
        </p:nvSpPr>
        <p:spPr>
          <a:xfrm>
            <a:off x="9032190" y="3209769"/>
            <a:ext cx="980667" cy="985464"/>
          </a:xfrm>
          <a:prstGeom prst="roundRect">
            <a:avLst>
              <a:gd name="adj" fmla="val 19426"/>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20"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421" name="8"/>
          <p:cNvSpPr/>
          <p:nvPr/>
        </p:nvSpPr>
        <p:spPr>
          <a:xfrm>
            <a:off x="6703263" y="5507736"/>
            <a:ext cx="980667" cy="985464"/>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22" name="6"/>
          <p:cNvSpPr/>
          <p:nvPr/>
        </p:nvSpPr>
        <p:spPr>
          <a:xfrm>
            <a:off x="6703263" y="4521877"/>
            <a:ext cx="980667" cy="985465"/>
          </a:xfrm>
          <a:prstGeom prst="roundRect">
            <a:avLst>
              <a:gd name="adj" fmla="val 19426"/>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4"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25"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26"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27"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428"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429"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430"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431" name="9"/>
          <p:cNvSpPr/>
          <p:nvPr/>
        </p:nvSpPr>
        <p:spPr>
          <a:xfrm>
            <a:off x="7679019" y="5954211"/>
            <a:ext cx="1364602" cy="779443"/>
          </a:xfrm>
          <a:prstGeom prst="roundRect">
            <a:avLst>
              <a:gd name="adj" fmla="val 24441"/>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432"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433"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434" name="3"/>
          <p:cNvSpPr/>
          <p:nvPr/>
        </p:nvSpPr>
        <p:spPr>
          <a:xfrm>
            <a:off x="9973062" y="3223718"/>
            <a:ext cx="980667" cy="1780428"/>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435" name="4"/>
          <p:cNvSpPr/>
          <p:nvPr/>
        </p:nvSpPr>
        <p:spPr>
          <a:xfrm>
            <a:off x="10950454" y="4047659"/>
            <a:ext cx="980667" cy="985464"/>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36" name="2"/>
          <p:cNvSpPr/>
          <p:nvPr/>
        </p:nvSpPr>
        <p:spPr>
          <a:xfrm>
            <a:off x="9032190" y="3209769"/>
            <a:ext cx="980667" cy="985464"/>
          </a:xfrm>
          <a:prstGeom prst="roundRect">
            <a:avLst>
              <a:gd name="adj" fmla="val 19426"/>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37"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4">
                    <a:hueOff val="102361"/>
                    <a:satOff val="14118"/>
                    <a:lumOff val="10675"/>
                  </a:schemeClr>
                </a:solidFill>
              </a:defRPr>
            </a:pPr>
            <a:r>
              <a:t>Magnet 2</a:t>
            </a:r>
          </a:p>
          <a:p>
            <a:pPr algn="l">
              <a:defRPr>
                <a:solidFill>
                  <a:schemeClr val="accent4">
                    <a:hueOff val="102361"/>
                    <a:satOff val="14118"/>
                    <a:lumOff val="10675"/>
                  </a:schemeClr>
                </a:solidFill>
              </a:defRPr>
            </a:pPr>
            <a:r>
              <a:t>Magnet 3</a:t>
            </a:r>
          </a:p>
          <a:p>
            <a:pPr algn="l">
              <a:defRPr>
                <a:solidFill>
                  <a:schemeClr val="accent4">
                    <a:hueOff val="102361"/>
                    <a:satOff val="14118"/>
                    <a:lumOff val="10675"/>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438" name="8"/>
          <p:cNvSpPr/>
          <p:nvPr/>
        </p:nvSpPr>
        <p:spPr>
          <a:xfrm>
            <a:off x="6703263" y="5507736"/>
            <a:ext cx="980667" cy="985464"/>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39" name="6"/>
          <p:cNvSpPr/>
          <p:nvPr/>
        </p:nvSpPr>
        <p:spPr>
          <a:xfrm>
            <a:off x="6703263" y="4521877"/>
            <a:ext cx="980667" cy="985465"/>
          </a:xfrm>
          <a:prstGeom prst="roundRect">
            <a:avLst>
              <a:gd name="adj" fmla="val 19426"/>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440" name="Line"/>
          <p:cNvSpPr/>
          <p:nvPr/>
        </p:nvSpPr>
        <p:spPr>
          <a:xfrm flipV="1">
            <a:off x="8397955" y="4437279"/>
            <a:ext cx="870062" cy="870062"/>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41" name="Line"/>
          <p:cNvSpPr/>
          <p:nvPr/>
        </p:nvSpPr>
        <p:spPr>
          <a:xfrm flipH="1">
            <a:off x="8650987" y="4580465"/>
            <a:ext cx="877269" cy="877269"/>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3"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44"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45"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46"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447"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448"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449"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450" name="9"/>
          <p:cNvSpPr/>
          <p:nvPr/>
        </p:nvSpPr>
        <p:spPr>
          <a:xfrm>
            <a:off x="8402919" y="5497011"/>
            <a:ext cx="1364602" cy="779443"/>
          </a:xfrm>
          <a:prstGeom prst="roundRect">
            <a:avLst>
              <a:gd name="adj" fmla="val 24441"/>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451"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452"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453" name="3"/>
          <p:cNvSpPr/>
          <p:nvPr/>
        </p:nvSpPr>
        <p:spPr>
          <a:xfrm>
            <a:off x="9338062" y="3706318"/>
            <a:ext cx="980667" cy="1780428"/>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454" name="4"/>
          <p:cNvSpPr/>
          <p:nvPr/>
        </p:nvSpPr>
        <p:spPr>
          <a:xfrm>
            <a:off x="10315454" y="4530259"/>
            <a:ext cx="980667" cy="985464"/>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55" name="2"/>
          <p:cNvSpPr/>
          <p:nvPr/>
        </p:nvSpPr>
        <p:spPr>
          <a:xfrm>
            <a:off x="8397190" y="3692369"/>
            <a:ext cx="980667" cy="985464"/>
          </a:xfrm>
          <a:prstGeom prst="roundRect">
            <a:avLst>
              <a:gd name="adj" fmla="val 19426"/>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5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457" name="8"/>
          <p:cNvSpPr/>
          <p:nvPr/>
        </p:nvSpPr>
        <p:spPr>
          <a:xfrm>
            <a:off x="7427163" y="5050536"/>
            <a:ext cx="980667" cy="985464"/>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58" name="6"/>
          <p:cNvSpPr/>
          <p:nvPr/>
        </p:nvSpPr>
        <p:spPr>
          <a:xfrm>
            <a:off x="7427163" y="4064677"/>
            <a:ext cx="980667" cy="985465"/>
          </a:xfrm>
          <a:prstGeom prst="roundRect">
            <a:avLst>
              <a:gd name="adj" fmla="val 19426"/>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0"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61"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62" name="13"/>
          <p:cNvSpPr/>
          <p:nvPr/>
        </p:nvSpPr>
        <p:spPr>
          <a:xfrm>
            <a:off x="9773898" y="7794413"/>
            <a:ext cx="767251" cy="1393219"/>
          </a:xfrm>
          <a:prstGeom prst="roundRect">
            <a:avLst>
              <a:gd name="adj" fmla="val 24829"/>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63" name="14"/>
          <p:cNvSpPr/>
          <p:nvPr/>
        </p:nvSpPr>
        <p:spPr>
          <a:xfrm>
            <a:off x="10539115" y="7796388"/>
            <a:ext cx="980667" cy="985465"/>
          </a:xfrm>
          <a:prstGeom prst="roundRect">
            <a:avLst>
              <a:gd name="adj" fmla="val 18438"/>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464" name="10"/>
          <p:cNvSpPr/>
          <p:nvPr/>
        </p:nvSpPr>
        <p:spPr>
          <a:xfrm>
            <a:off x="10910774" y="7139177"/>
            <a:ext cx="600150" cy="648617"/>
          </a:xfrm>
          <a:prstGeom prst="roundRect">
            <a:avLst>
              <a:gd name="adj" fmla="val 26414"/>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465"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466" name="11"/>
          <p:cNvSpPr/>
          <p:nvPr/>
        </p:nvSpPr>
        <p:spPr>
          <a:xfrm>
            <a:off x="5075722" y="7499010"/>
            <a:ext cx="600150" cy="648617"/>
          </a:xfrm>
          <a:prstGeom prst="roundRect">
            <a:avLst>
              <a:gd name="adj" fmla="val 2641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467" name="9"/>
          <p:cNvSpPr/>
          <p:nvPr/>
        </p:nvSpPr>
        <p:spPr>
          <a:xfrm>
            <a:off x="8402919" y="5497011"/>
            <a:ext cx="1364602" cy="779443"/>
          </a:xfrm>
          <a:prstGeom prst="roundRect">
            <a:avLst>
              <a:gd name="adj" fmla="val 24441"/>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468"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469"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470" name="3"/>
          <p:cNvSpPr/>
          <p:nvPr/>
        </p:nvSpPr>
        <p:spPr>
          <a:xfrm>
            <a:off x="9338062" y="3706318"/>
            <a:ext cx="980667" cy="1780428"/>
          </a:xfrm>
          <a:prstGeom prst="roundRect">
            <a:avLst>
              <a:gd name="adj" fmla="val 18438"/>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471" name="4"/>
          <p:cNvSpPr/>
          <p:nvPr/>
        </p:nvSpPr>
        <p:spPr>
          <a:xfrm>
            <a:off x="10315454" y="4530259"/>
            <a:ext cx="980667" cy="985464"/>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72" name="2"/>
          <p:cNvSpPr/>
          <p:nvPr/>
        </p:nvSpPr>
        <p:spPr>
          <a:xfrm>
            <a:off x="8397190" y="3692369"/>
            <a:ext cx="980667" cy="985464"/>
          </a:xfrm>
          <a:prstGeom prst="roundRect">
            <a:avLst>
              <a:gd name="adj" fmla="val 19426"/>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73"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6">
                    <a:hueOff val="-241736"/>
                    <a:satOff val="29413"/>
                    <a:lumOff val="20727"/>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6">
                    <a:hueOff val="-241736"/>
                    <a:satOff val="29413"/>
                    <a:lumOff val="20727"/>
                  </a:schemeClr>
                </a:solidFill>
              </a:defRPr>
            </a:pPr>
            <a:r>
              <a:t>Magnet 13</a:t>
            </a:r>
          </a:p>
          <a:p>
            <a:pPr algn="l">
              <a:defRPr>
                <a:solidFill>
                  <a:schemeClr val="accent6">
                    <a:hueOff val="-241736"/>
                    <a:satOff val="29413"/>
                    <a:lumOff val="20727"/>
                  </a:schemeClr>
                </a:solidFill>
              </a:defRPr>
            </a:pPr>
            <a:r>
              <a:t>Magnet 14</a:t>
            </a:r>
          </a:p>
        </p:txBody>
      </p:sp>
      <p:sp>
        <p:nvSpPr>
          <p:cNvPr id="474" name="8"/>
          <p:cNvSpPr/>
          <p:nvPr/>
        </p:nvSpPr>
        <p:spPr>
          <a:xfrm>
            <a:off x="7427163" y="5050536"/>
            <a:ext cx="980667" cy="985464"/>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75" name="6"/>
          <p:cNvSpPr/>
          <p:nvPr/>
        </p:nvSpPr>
        <p:spPr>
          <a:xfrm>
            <a:off x="7427163" y="4064677"/>
            <a:ext cx="980667" cy="985465"/>
          </a:xfrm>
          <a:prstGeom prst="roundRect">
            <a:avLst>
              <a:gd name="adj" fmla="val 19426"/>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476" name="Line"/>
          <p:cNvSpPr/>
          <p:nvPr/>
        </p:nvSpPr>
        <p:spPr>
          <a:xfrm>
            <a:off x="10059479" y="6334964"/>
            <a:ext cx="589310" cy="913506"/>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477" name="Line"/>
          <p:cNvSpPr/>
          <p:nvPr/>
        </p:nvSpPr>
        <p:spPr>
          <a:xfrm flipH="1" flipV="1">
            <a:off x="9664418" y="6463636"/>
            <a:ext cx="575753" cy="978475"/>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9"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80"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81"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82"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483"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484"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485" name="11"/>
          <p:cNvSpPr/>
          <p:nvPr/>
        </p:nvSpPr>
        <p:spPr>
          <a:xfrm>
            <a:off x="5075722" y="7499010"/>
            <a:ext cx="600150" cy="648617"/>
          </a:xfrm>
          <a:prstGeom prst="roundRect">
            <a:avLst>
              <a:gd name="adj" fmla="val 26414"/>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486" name="9"/>
          <p:cNvSpPr/>
          <p:nvPr/>
        </p:nvSpPr>
        <p:spPr>
          <a:xfrm>
            <a:off x="8872819" y="6253000"/>
            <a:ext cx="1364602" cy="779442"/>
          </a:xfrm>
          <a:prstGeom prst="roundRect">
            <a:avLst>
              <a:gd name="adj" fmla="val 24441"/>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487"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488"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489" name="3"/>
          <p:cNvSpPr/>
          <p:nvPr/>
        </p:nvSpPr>
        <p:spPr>
          <a:xfrm>
            <a:off x="9807962" y="4462307"/>
            <a:ext cx="980667" cy="1780428"/>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490" name="4"/>
          <p:cNvSpPr/>
          <p:nvPr/>
        </p:nvSpPr>
        <p:spPr>
          <a:xfrm>
            <a:off x="10785354" y="5286247"/>
            <a:ext cx="980667" cy="985465"/>
          </a:xfrm>
          <a:prstGeom prst="roundRect">
            <a:avLst>
              <a:gd name="adj" fmla="val 18438"/>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491" name="2"/>
          <p:cNvSpPr/>
          <p:nvPr/>
        </p:nvSpPr>
        <p:spPr>
          <a:xfrm>
            <a:off x="8867090" y="4448357"/>
            <a:ext cx="980667" cy="985465"/>
          </a:xfrm>
          <a:prstGeom prst="roundRect">
            <a:avLst>
              <a:gd name="adj" fmla="val 19426"/>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492" name="8"/>
          <p:cNvSpPr/>
          <p:nvPr/>
        </p:nvSpPr>
        <p:spPr>
          <a:xfrm>
            <a:off x="7897063" y="5806525"/>
            <a:ext cx="980667" cy="985464"/>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493" name="6"/>
          <p:cNvSpPr/>
          <p:nvPr/>
        </p:nvSpPr>
        <p:spPr>
          <a:xfrm>
            <a:off x="7897063" y="4820666"/>
            <a:ext cx="980667" cy="985464"/>
          </a:xfrm>
          <a:prstGeom prst="roundRect">
            <a:avLst>
              <a:gd name="adj" fmla="val 19426"/>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494"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6"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497" name="12"/>
          <p:cNvSpPr/>
          <p:nvPr/>
        </p:nvSpPr>
        <p:spPr>
          <a:xfrm>
            <a:off x="4631752" y="8147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498"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499"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00"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01"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02" name="11"/>
          <p:cNvSpPr/>
          <p:nvPr/>
        </p:nvSpPr>
        <p:spPr>
          <a:xfrm>
            <a:off x="5075722" y="7499010"/>
            <a:ext cx="600150" cy="648617"/>
          </a:xfrm>
          <a:prstGeom prst="roundRect">
            <a:avLst>
              <a:gd name="adj" fmla="val 26414"/>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503" name="9"/>
          <p:cNvSpPr/>
          <p:nvPr/>
        </p:nvSpPr>
        <p:spPr>
          <a:xfrm>
            <a:off x="8872819" y="6253000"/>
            <a:ext cx="1364602" cy="779442"/>
          </a:xfrm>
          <a:prstGeom prst="roundRect">
            <a:avLst>
              <a:gd name="adj" fmla="val 24441"/>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04"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05"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06" name="3"/>
          <p:cNvSpPr/>
          <p:nvPr/>
        </p:nvSpPr>
        <p:spPr>
          <a:xfrm>
            <a:off x="9807962" y="4462307"/>
            <a:ext cx="980667" cy="1780428"/>
          </a:xfrm>
          <a:prstGeom prst="roundRect">
            <a:avLst>
              <a:gd name="adj" fmla="val 18438"/>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07" name="4"/>
          <p:cNvSpPr/>
          <p:nvPr/>
        </p:nvSpPr>
        <p:spPr>
          <a:xfrm>
            <a:off x="10785354" y="5286247"/>
            <a:ext cx="980667" cy="985465"/>
          </a:xfrm>
          <a:prstGeom prst="roundRect">
            <a:avLst>
              <a:gd name="adj" fmla="val 18438"/>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08" name="2"/>
          <p:cNvSpPr/>
          <p:nvPr/>
        </p:nvSpPr>
        <p:spPr>
          <a:xfrm>
            <a:off x="8867090" y="4448357"/>
            <a:ext cx="980667" cy="985465"/>
          </a:xfrm>
          <a:prstGeom prst="roundRect">
            <a:avLst>
              <a:gd name="adj" fmla="val 19426"/>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509"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
        <p:nvSpPr>
          <p:cNvPr id="510" name="8"/>
          <p:cNvSpPr/>
          <p:nvPr/>
        </p:nvSpPr>
        <p:spPr>
          <a:xfrm>
            <a:off x="7897063" y="5806525"/>
            <a:ext cx="980667" cy="985464"/>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511" name="6"/>
          <p:cNvSpPr/>
          <p:nvPr/>
        </p:nvSpPr>
        <p:spPr>
          <a:xfrm>
            <a:off x="7897063" y="4820666"/>
            <a:ext cx="980667" cy="985464"/>
          </a:xfrm>
          <a:prstGeom prst="roundRect">
            <a:avLst>
              <a:gd name="adj" fmla="val 19426"/>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512" name="Line"/>
          <p:cNvSpPr/>
          <p:nvPr/>
        </p:nvSpPr>
        <p:spPr>
          <a:xfrm flipH="1" flipV="1">
            <a:off x="4008432" y="7820332"/>
            <a:ext cx="593202" cy="371168"/>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13" name="Line"/>
          <p:cNvSpPr/>
          <p:nvPr/>
        </p:nvSpPr>
        <p:spPr>
          <a:xfrm>
            <a:off x="4182533" y="7585038"/>
            <a:ext cx="590653" cy="342348"/>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5"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516" name="13"/>
          <p:cNvSpPr/>
          <p:nvPr/>
        </p:nvSpPr>
        <p:spPr>
          <a:xfrm>
            <a:off x="9100798" y="7026063"/>
            <a:ext cx="767251" cy="1393219"/>
          </a:xfrm>
          <a:prstGeom prst="roundRect">
            <a:avLst>
              <a:gd name="adj" fmla="val 24829"/>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517" name="14"/>
          <p:cNvSpPr/>
          <p:nvPr/>
        </p:nvSpPr>
        <p:spPr>
          <a:xfrm>
            <a:off x="9866015" y="7028038"/>
            <a:ext cx="980667" cy="985465"/>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18" name="10"/>
          <p:cNvSpPr/>
          <p:nvPr/>
        </p:nvSpPr>
        <p:spPr>
          <a:xfrm>
            <a:off x="10237674" y="6370827"/>
            <a:ext cx="600150" cy="648617"/>
          </a:xfrm>
          <a:prstGeom prst="roundRect">
            <a:avLst>
              <a:gd name="adj" fmla="val 26414"/>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19" name="9"/>
          <p:cNvSpPr/>
          <p:nvPr/>
        </p:nvSpPr>
        <p:spPr>
          <a:xfrm>
            <a:off x="8872819" y="6253000"/>
            <a:ext cx="1364602" cy="779442"/>
          </a:xfrm>
          <a:prstGeom prst="roundRect">
            <a:avLst>
              <a:gd name="adj" fmla="val 24441"/>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20"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21"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22" name="3"/>
          <p:cNvSpPr/>
          <p:nvPr/>
        </p:nvSpPr>
        <p:spPr>
          <a:xfrm>
            <a:off x="9807962" y="4462307"/>
            <a:ext cx="980667" cy="1780428"/>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23" name="4"/>
          <p:cNvSpPr/>
          <p:nvPr/>
        </p:nvSpPr>
        <p:spPr>
          <a:xfrm>
            <a:off x="10785354" y="5286247"/>
            <a:ext cx="980667" cy="985465"/>
          </a:xfrm>
          <a:prstGeom prst="roundRect">
            <a:avLst>
              <a:gd name="adj" fmla="val 18438"/>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24" name="2"/>
          <p:cNvSpPr/>
          <p:nvPr/>
        </p:nvSpPr>
        <p:spPr>
          <a:xfrm>
            <a:off x="8867090" y="4448357"/>
            <a:ext cx="980667" cy="985465"/>
          </a:xfrm>
          <a:prstGeom prst="roundRect">
            <a:avLst>
              <a:gd name="adj" fmla="val 19426"/>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525"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
        <p:nvSpPr>
          <p:cNvPr id="526" name="8"/>
          <p:cNvSpPr/>
          <p:nvPr/>
        </p:nvSpPr>
        <p:spPr>
          <a:xfrm>
            <a:off x="7897063" y="5806525"/>
            <a:ext cx="980667" cy="985464"/>
          </a:xfrm>
          <a:prstGeom prst="roundRect">
            <a:avLst>
              <a:gd name="adj" fmla="val 18438"/>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527" name="6"/>
          <p:cNvSpPr/>
          <p:nvPr/>
        </p:nvSpPr>
        <p:spPr>
          <a:xfrm>
            <a:off x="7897063" y="4820666"/>
            <a:ext cx="980667" cy="985464"/>
          </a:xfrm>
          <a:prstGeom prst="roundRect">
            <a:avLst>
              <a:gd name="adj" fmla="val 19426"/>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528" name="12"/>
          <p:cNvSpPr/>
          <p:nvPr/>
        </p:nvSpPr>
        <p:spPr>
          <a:xfrm>
            <a:off x="4011993" y="7740904"/>
            <a:ext cx="1364602" cy="779442"/>
          </a:xfrm>
          <a:prstGeom prst="roundRect">
            <a:avLst>
              <a:gd name="adj" fmla="val 24441"/>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529" name="7"/>
          <p:cNvSpPr/>
          <p:nvPr/>
        </p:nvSpPr>
        <p:spPr>
          <a:xfrm>
            <a:off x="3695875" y="5965387"/>
            <a:ext cx="767251" cy="1780428"/>
          </a:xfrm>
          <a:prstGeom prst="roundRect">
            <a:avLst>
              <a:gd name="adj" fmla="val 23567"/>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30" name="11"/>
          <p:cNvSpPr/>
          <p:nvPr/>
        </p:nvSpPr>
        <p:spPr>
          <a:xfrm>
            <a:off x="4455962" y="7092610"/>
            <a:ext cx="600151" cy="648617"/>
          </a:xfrm>
          <a:prstGeom prst="roundRect">
            <a:avLst>
              <a:gd name="adj" fmla="val 26414"/>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2"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533" name="13"/>
          <p:cNvSpPr/>
          <p:nvPr/>
        </p:nvSpPr>
        <p:spPr>
          <a:xfrm>
            <a:off x="9100798" y="7026063"/>
            <a:ext cx="767251" cy="1393219"/>
          </a:xfrm>
          <a:prstGeom prst="roundRect">
            <a:avLst>
              <a:gd name="adj" fmla="val 24829"/>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534" name="14"/>
          <p:cNvSpPr/>
          <p:nvPr/>
        </p:nvSpPr>
        <p:spPr>
          <a:xfrm>
            <a:off x="9866015" y="7028038"/>
            <a:ext cx="980667" cy="985465"/>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35" name="10"/>
          <p:cNvSpPr/>
          <p:nvPr/>
        </p:nvSpPr>
        <p:spPr>
          <a:xfrm>
            <a:off x="10237674" y="6370827"/>
            <a:ext cx="600150" cy="648617"/>
          </a:xfrm>
          <a:prstGeom prst="roundRect">
            <a:avLst>
              <a:gd name="adj" fmla="val 26414"/>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36" name="9"/>
          <p:cNvSpPr/>
          <p:nvPr/>
        </p:nvSpPr>
        <p:spPr>
          <a:xfrm>
            <a:off x="8872819" y="6253000"/>
            <a:ext cx="1364602" cy="779442"/>
          </a:xfrm>
          <a:prstGeom prst="roundRect">
            <a:avLst>
              <a:gd name="adj" fmla="val 24441"/>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37"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38"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39" name="3"/>
          <p:cNvSpPr/>
          <p:nvPr/>
        </p:nvSpPr>
        <p:spPr>
          <a:xfrm>
            <a:off x="9807962" y="4462307"/>
            <a:ext cx="980667" cy="1780428"/>
          </a:xfrm>
          <a:prstGeom prst="roundRect">
            <a:avLst>
              <a:gd name="adj" fmla="val 18438"/>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40" name="4"/>
          <p:cNvSpPr/>
          <p:nvPr/>
        </p:nvSpPr>
        <p:spPr>
          <a:xfrm>
            <a:off x="10785354" y="5286247"/>
            <a:ext cx="980667" cy="985465"/>
          </a:xfrm>
          <a:prstGeom prst="roundRect">
            <a:avLst>
              <a:gd name="adj" fmla="val 18438"/>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41" name="2"/>
          <p:cNvSpPr/>
          <p:nvPr/>
        </p:nvSpPr>
        <p:spPr>
          <a:xfrm>
            <a:off x="8867090" y="4448357"/>
            <a:ext cx="980667" cy="985465"/>
          </a:xfrm>
          <a:prstGeom prst="roundRect">
            <a:avLst>
              <a:gd name="adj" fmla="val 19426"/>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542"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
        <p:nvSpPr>
          <p:cNvPr id="543" name="8"/>
          <p:cNvSpPr/>
          <p:nvPr/>
        </p:nvSpPr>
        <p:spPr>
          <a:xfrm>
            <a:off x="7897063" y="5806525"/>
            <a:ext cx="980667" cy="985464"/>
          </a:xfrm>
          <a:prstGeom prst="roundRect">
            <a:avLst>
              <a:gd name="adj" fmla="val 18438"/>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544" name="6"/>
          <p:cNvSpPr/>
          <p:nvPr/>
        </p:nvSpPr>
        <p:spPr>
          <a:xfrm>
            <a:off x="7897063" y="4820666"/>
            <a:ext cx="980667" cy="985464"/>
          </a:xfrm>
          <a:prstGeom prst="roundRect">
            <a:avLst>
              <a:gd name="adj" fmla="val 19426"/>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545" name="12"/>
          <p:cNvSpPr/>
          <p:nvPr/>
        </p:nvSpPr>
        <p:spPr>
          <a:xfrm>
            <a:off x="4011993" y="7740904"/>
            <a:ext cx="1364602" cy="779442"/>
          </a:xfrm>
          <a:prstGeom prst="roundRect">
            <a:avLst>
              <a:gd name="adj" fmla="val 24441"/>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546" name="7"/>
          <p:cNvSpPr/>
          <p:nvPr/>
        </p:nvSpPr>
        <p:spPr>
          <a:xfrm>
            <a:off x="3695875" y="5965387"/>
            <a:ext cx="767251" cy="1780428"/>
          </a:xfrm>
          <a:prstGeom prst="roundRect">
            <a:avLst>
              <a:gd name="adj" fmla="val 23567"/>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47" name="11"/>
          <p:cNvSpPr/>
          <p:nvPr/>
        </p:nvSpPr>
        <p:spPr>
          <a:xfrm>
            <a:off x="4455962" y="7092610"/>
            <a:ext cx="600151" cy="648617"/>
          </a:xfrm>
          <a:prstGeom prst="roundRect">
            <a:avLst>
              <a:gd name="adj" fmla="val 26414"/>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548" name="Line"/>
          <p:cNvSpPr/>
          <p:nvPr/>
        </p:nvSpPr>
        <p:spPr>
          <a:xfrm>
            <a:off x="3798815" y="5319972"/>
            <a:ext cx="303117" cy="52540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49" name="Line"/>
          <p:cNvSpPr/>
          <p:nvPr/>
        </p:nvSpPr>
        <p:spPr>
          <a:xfrm flipH="1" flipV="1">
            <a:off x="3460788" y="5387183"/>
            <a:ext cx="329071" cy="524348"/>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1"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552" name="12"/>
          <p:cNvSpPr/>
          <p:nvPr/>
        </p:nvSpPr>
        <p:spPr>
          <a:xfrm>
            <a:off x="4011993" y="77409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553"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554"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55"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56" name="7"/>
          <p:cNvSpPr/>
          <p:nvPr/>
        </p:nvSpPr>
        <p:spPr>
          <a:xfrm>
            <a:off x="3695875" y="5965387"/>
            <a:ext cx="767251" cy="1780428"/>
          </a:xfrm>
          <a:prstGeom prst="roundRect">
            <a:avLst>
              <a:gd name="adj" fmla="val 23567"/>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57" name="11"/>
          <p:cNvSpPr/>
          <p:nvPr/>
        </p:nvSpPr>
        <p:spPr>
          <a:xfrm>
            <a:off x="4455962" y="7092610"/>
            <a:ext cx="600151" cy="648617"/>
          </a:xfrm>
          <a:prstGeom prst="roundRect">
            <a:avLst>
              <a:gd name="adj" fmla="val 26414"/>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558" name="9"/>
          <p:cNvSpPr/>
          <p:nvPr/>
        </p:nvSpPr>
        <p:spPr>
          <a:xfrm>
            <a:off x="8872819" y="6253000"/>
            <a:ext cx="1364602" cy="779442"/>
          </a:xfrm>
          <a:prstGeom prst="roundRect">
            <a:avLst>
              <a:gd name="adj" fmla="val 24441"/>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59" name="5"/>
          <p:cNvSpPr/>
          <p:nvPr/>
        </p:nvSpPr>
        <p:spPr>
          <a:xfrm>
            <a:off x="3397200" y="5188119"/>
            <a:ext cx="1364601" cy="779442"/>
          </a:xfrm>
          <a:prstGeom prst="roundRect">
            <a:avLst>
              <a:gd name="adj" fmla="val 24441"/>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60"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61" name="3"/>
          <p:cNvSpPr/>
          <p:nvPr/>
        </p:nvSpPr>
        <p:spPr>
          <a:xfrm>
            <a:off x="9807962" y="4462307"/>
            <a:ext cx="980667" cy="1780428"/>
          </a:xfrm>
          <a:prstGeom prst="roundRect">
            <a:avLst>
              <a:gd name="adj" fmla="val 18438"/>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62" name="4"/>
          <p:cNvSpPr/>
          <p:nvPr/>
        </p:nvSpPr>
        <p:spPr>
          <a:xfrm>
            <a:off x="10785354" y="5286247"/>
            <a:ext cx="980667" cy="985465"/>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63" name="2"/>
          <p:cNvSpPr/>
          <p:nvPr/>
        </p:nvSpPr>
        <p:spPr>
          <a:xfrm>
            <a:off x="8867090" y="4448357"/>
            <a:ext cx="980667" cy="985465"/>
          </a:xfrm>
          <a:prstGeom prst="roundRect">
            <a:avLst>
              <a:gd name="adj" fmla="val 19426"/>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564" name="8"/>
          <p:cNvSpPr/>
          <p:nvPr/>
        </p:nvSpPr>
        <p:spPr>
          <a:xfrm>
            <a:off x="7897063" y="5806525"/>
            <a:ext cx="980667" cy="985464"/>
          </a:xfrm>
          <a:prstGeom prst="roundRect">
            <a:avLst>
              <a:gd name="adj" fmla="val 18438"/>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565" name="6"/>
          <p:cNvSpPr/>
          <p:nvPr/>
        </p:nvSpPr>
        <p:spPr>
          <a:xfrm>
            <a:off x="7897063" y="4820666"/>
            <a:ext cx="980667" cy="985464"/>
          </a:xfrm>
          <a:prstGeom prst="roundRect">
            <a:avLst>
              <a:gd name="adj" fmla="val 19426"/>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56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chemeClr val="accent5">
                    <a:hueOff val="101205"/>
                    <a:satOff val="-13598"/>
                    <a:lumOff val="23877"/>
                  </a:schemeClr>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8"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569" name="12"/>
          <p:cNvSpPr/>
          <p:nvPr/>
        </p:nvSpPr>
        <p:spPr>
          <a:xfrm>
            <a:off x="4011993" y="77409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570"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571"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72"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73" name="7"/>
          <p:cNvSpPr/>
          <p:nvPr/>
        </p:nvSpPr>
        <p:spPr>
          <a:xfrm>
            <a:off x="3695875" y="5965387"/>
            <a:ext cx="767251" cy="1780428"/>
          </a:xfrm>
          <a:prstGeom prst="roundRect">
            <a:avLst>
              <a:gd name="adj" fmla="val 23567"/>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74" name="11"/>
          <p:cNvSpPr/>
          <p:nvPr/>
        </p:nvSpPr>
        <p:spPr>
          <a:xfrm>
            <a:off x="4455962" y="7092610"/>
            <a:ext cx="600151" cy="648617"/>
          </a:xfrm>
          <a:prstGeom prst="roundRect">
            <a:avLst>
              <a:gd name="adj" fmla="val 26414"/>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575" name="9"/>
          <p:cNvSpPr/>
          <p:nvPr/>
        </p:nvSpPr>
        <p:spPr>
          <a:xfrm>
            <a:off x="8872819" y="6253000"/>
            <a:ext cx="1364602" cy="779442"/>
          </a:xfrm>
          <a:prstGeom prst="roundRect">
            <a:avLst>
              <a:gd name="adj" fmla="val 24441"/>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76" name="5"/>
          <p:cNvSpPr/>
          <p:nvPr/>
        </p:nvSpPr>
        <p:spPr>
          <a:xfrm>
            <a:off x="3397200" y="5188119"/>
            <a:ext cx="1364601" cy="779442"/>
          </a:xfrm>
          <a:prstGeom prst="roundRect">
            <a:avLst>
              <a:gd name="adj" fmla="val 24441"/>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77"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78" name="3"/>
          <p:cNvSpPr/>
          <p:nvPr/>
        </p:nvSpPr>
        <p:spPr>
          <a:xfrm>
            <a:off x="9807962" y="4462307"/>
            <a:ext cx="980667" cy="1780428"/>
          </a:xfrm>
          <a:prstGeom prst="roundRect">
            <a:avLst>
              <a:gd name="adj" fmla="val 18438"/>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79" name="4"/>
          <p:cNvSpPr/>
          <p:nvPr/>
        </p:nvSpPr>
        <p:spPr>
          <a:xfrm>
            <a:off x="10785354" y="5286247"/>
            <a:ext cx="980667" cy="985465"/>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80" name="2"/>
          <p:cNvSpPr/>
          <p:nvPr/>
        </p:nvSpPr>
        <p:spPr>
          <a:xfrm>
            <a:off x="8867090" y="4448357"/>
            <a:ext cx="980667" cy="985465"/>
          </a:xfrm>
          <a:prstGeom prst="roundRect">
            <a:avLst>
              <a:gd name="adj" fmla="val 19426"/>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581" name="8"/>
          <p:cNvSpPr/>
          <p:nvPr/>
        </p:nvSpPr>
        <p:spPr>
          <a:xfrm>
            <a:off x="7897063" y="5806525"/>
            <a:ext cx="980667" cy="985464"/>
          </a:xfrm>
          <a:prstGeom prst="roundRect">
            <a:avLst>
              <a:gd name="adj" fmla="val 18438"/>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582" name="6"/>
          <p:cNvSpPr/>
          <p:nvPr/>
        </p:nvSpPr>
        <p:spPr>
          <a:xfrm>
            <a:off x="7897063" y="4820666"/>
            <a:ext cx="980667" cy="985464"/>
          </a:xfrm>
          <a:prstGeom prst="roundRect">
            <a:avLst>
              <a:gd name="adj" fmla="val 19426"/>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583" name="Line"/>
          <p:cNvSpPr/>
          <p:nvPr/>
        </p:nvSpPr>
        <p:spPr>
          <a:xfrm flipV="1">
            <a:off x="4517940" y="4007916"/>
            <a:ext cx="476418" cy="980073"/>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4" name="Line"/>
          <p:cNvSpPr/>
          <p:nvPr/>
        </p:nvSpPr>
        <p:spPr>
          <a:xfrm flipH="1">
            <a:off x="4782496" y="4123415"/>
            <a:ext cx="476795" cy="980042"/>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585"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chemeClr val="accent5">
                    <a:hueOff val="101205"/>
                    <a:satOff val="-13598"/>
                    <a:lumOff val="23877"/>
                  </a:schemeClr>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Discussion…"/>
          <p:cNvSpPr txBox="1"/>
          <p:nvPr>
            <p:ph type="title"/>
          </p:nvPr>
        </p:nvSpPr>
        <p:spPr>
          <a:xfrm>
            <a:off x="548410" y="2611868"/>
            <a:ext cx="11907979" cy="3719256"/>
          </a:xfrm>
          <a:prstGeom prst="rect">
            <a:avLst/>
          </a:prstGeom>
        </p:spPr>
        <p:txBody>
          <a:bodyPr/>
          <a:lstStyle/>
          <a:p>
            <a:pPr>
              <a:defRPr b="1" sz="11000"/>
            </a:pPr>
            <a:r>
              <a:t>Discussion</a:t>
            </a:r>
          </a:p>
          <a:p>
            <a:pPr>
              <a:defRPr b="1" sz="11000"/>
            </a:pPr>
            <a:r>
              <a:t>and Examples</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7"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588" name="12"/>
          <p:cNvSpPr/>
          <p:nvPr/>
        </p:nvSpPr>
        <p:spPr>
          <a:xfrm>
            <a:off x="4435326" y="7385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589"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590"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591"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592" name="7"/>
          <p:cNvSpPr/>
          <p:nvPr/>
        </p:nvSpPr>
        <p:spPr>
          <a:xfrm>
            <a:off x="4119209" y="5609787"/>
            <a:ext cx="767250" cy="1780428"/>
          </a:xfrm>
          <a:prstGeom prst="roundRect">
            <a:avLst>
              <a:gd name="adj" fmla="val 23567"/>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593" name="11"/>
          <p:cNvSpPr/>
          <p:nvPr/>
        </p:nvSpPr>
        <p:spPr>
          <a:xfrm>
            <a:off x="4879295" y="6737010"/>
            <a:ext cx="600151" cy="648617"/>
          </a:xfrm>
          <a:prstGeom prst="roundRect">
            <a:avLst>
              <a:gd name="adj" fmla="val 26414"/>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594" name="9"/>
          <p:cNvSpPr/>
          <p:nvPr/>
        </p:nvSpPr>
        <p:spPr>
          <a:xfrm>
            <a:off x="8872819" y="6253000"/>
            <a:ext cx="1364602" cy="779442"/>
          </a:xfrm>
          <a:prstGeom prst="roundRect">
            <a:avLst>
              <a:gd name="adj" fmla="val 24441"/>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595" name="5"/>
          <p:cNvSpPr/>
          <p:nvPr/>
        </p:nvSpPr>
        <p:spPr>
          <a:xfrm>
            <a:off x="3820533" y="4832519"/>
            <a:ext cx="1364602" cy="779442"/>
          </a:xfrm>
          <a:prstGeom prst="roundRect">
            <a:avLst>
              <a:gd name="adj" fmla="val 24441"/>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596" name="1"/>
          <p:cNvSpPr/>
          <p:nvPr/>
        </p:nvSpPr>
        <p:spPr>
          <a:xfrm>
            <a:off x="4763579" y="4300586"/>
            <a:ext cx="491349" cy="531030"/>
          </a:xfrm>
          <a:prstGeom prst="roundRect">
            <a:avLst>
              <a:gd name="adj" fmla="val 26414"/>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597" name="3"/>
          <p:cNvSpPr/>
          <p:nvPr/>
        </p:nvSpPr>
        <p:spPr>
          <a:xfrm>
            <a:off x="9807962" y="4462307"/>
            <a:ext cx="980667" cy="1780428"/>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598" name="4"/>
          <p:cNvSpPr/>
          <p:nvPr/>
        </p:nvSpPr>
        <p:spPr>
          <a:xfrm>
            <a:off x="10785354" y="5286247"/>
            <a:ext cx="980667" cy="985465"/>
          </a:xfrm>
          <a:prstGeom prst="roundRect">
            <a:avLst>
              <a:gd name="adj" fmla="val 18438"/>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599" name="2"/>
          <p:cNvSpPr/>
          <p:nvPr/>
        </p:nvSpPr>
        <p:spPr>
          <a:xfrm>
            <a:off x="8867090" y="4448357"/>
            <a:ext cx="980667" cy="985465"/>
          </a:xfrm>
          <a:prstGeom prst="roundRect">
            <a:avLst>
              <a:gd name="adj" fmla="val 19426"/>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600" name="8"/>
          <p:cNvSpPr/>
          <p:nvPr/>
        </p:nvSpPr>
        <p:spPr>
          <a:xfrm>
            <a:off x="7897063" y="5806525"/>
            <a:ext cx="980667" cy="985464"/>
          </a:xfrm>
          <a:prstGeom prst="roundRect">
            <a:avLst>
              <a:gd name="adj" fmla="val 18438"/>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601" name="6"/>
          <p:cNvSpPr/>
          <p:nvPr/>
        </p:nvSpPr>
        <p:spPr>
          <a:xfrm>
            <a:off x="7897063" y="4820666"/>
            <a:ext cx="980667" cy="985464"/>
          </a:xfrm>
          <a:prstGeom prst="roundRect">
            <a:avLst>
              <a:gd name="adj" fmla="val 19426"/>
            </a:avLst>
          </a:prstGeom>
          <a:blipFill>
            <a:blip r:embed="rId1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602"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chemeClr val="accent5">
                    <a:hueOff val="101205"/>
                    <a:satOff val="-13598"/>
                    <a:lumOff val="23877"/>
                  </a:schemeClr>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chemeClr val="accent5">
                    <a:hueOff val="101205"/>
                    <a:satOff val="-13598"/>
                    <a:lumOff val="23877"/>
                  </a:schemeClr>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4"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605" name="12"/>
          <p:cNvSpPr/>
          <p:nvPr/>
        </p:nvSpPr>
        <p:spPr>
          <a:xfrm>
            <a:off x="4435326" y="7385304"/>
            <a:ext cx="1364602" cy="779442"/>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606" name="13"/>
          <p:cNvSpPr/>
          <p:nvPr/>
        </p:nvSpPr>
        <p:spPr>
          <a:xfrm>
            <a:off x="9100798" y="7026063"/>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607" name="14"/>
          <p:cNvSpPr/>
          <p:nvPr/>
        </p:nvSpPr>
        <p:spPr>
          <a:xfrm>
            <a:off x="9866015" y="7028038"/>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608" name="10"/>
          <p:cNvSpPr/>
          <p:nvPr/>
        </p:nvSpPr>
        <p:spPr>
          <a:xfrm>
            <a:off x="10237674" y="6370827"/>
            <a:ext cx="600150" cy="648617"/>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609" name="7"/>
          <p:cNvSpPr/>
          <p:nvPr/>
        </p:nvSpPr>
        <p:spPr>
          <a:xfrm>
            <a:off x="4119209" y="5609787"/>
            <a:ext cx="767250" cy="1780428"/>
          </a:xfrm>
          <a:prstGeom prst="roundRect">
            <a:avLst>
              <a:gd name="adj" fmla="val 23567"/>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610" name="11"/>
          <p:cNvSpPr/>
          <p:nvPr/>
        </p:nvSpPr>
        <p:spPr>
          <a:xfrm>
            <a:off x="4879295" y="6737010"/>
            <a:ext cx="600151" cy="648617"/>
          </a:xfrm>
          <a:prstGeom prst="roundRect">
            <a:avLst>
              <a:gd name="adj" fmla="val 26414"/>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611" name="9"/>
          <p:cNvSpPr/>
          <p:nvPr/>
        </p:nvSpPr>
        <p:spPr>
          <a:xfrm>
            <a:off x="8872819" y="6253000"/>
            <a:ext cx="1364602" cy="779442"/>
          </a:xfrm>
          <a:prstGeom prst="roundRect">
            <a:avLst>
              <a:gd name="adj" fmla="val 24441"/>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612" name="5"/>
          <p:cNvSpPr/>
          <p:nvPr/>
        </p:nvSpPr>
        <p:spPr>
          <a:xfrm>
            <a:off x="3820533" y="4832519"/>
            <a:ext cx="1364602" cy="779442"/>
          </a:xfrm>
          <a:prstGeom prst="roundRect">
            <a:avLst>
              <a:gd name="adj" fmla="val 24441"/>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613" name="1"/>
          <p:cNvSpPr/>
          <p:nvPr/>
        </p:nvSpPr>
        <p:spPr>
          <a:xfrm>
            <a:off x="4763579" y="4300586"/>
            <a:ext cx="491349" cy="531030"/>
          </a:xfrm>
          <a:prstGeom prst="roundRect">
            <a:avLst>
              <a:gd name="adj" fmla="val 26414"/>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614" name="3"/>
          <p:cNvSpPr/>
          <p:nvPr/>
        </p:nvSpPr>
        <p:spPr>
          <a:xfrm>
            <a:off x="9807962" y="4462307"/>
            <a:ext cx="980667" cy="1780428"/>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615" name="4"/>
          <p:cNvSpPr/>
          <p:nvPr/>
        </p:nvSpPr>
        <p:spPr>
          <a:xfrm>
            <a:off x="10785354" y="5286247"/>
            <a:ext cx="980667" cy="985465"/>
          </a:xfrm>
          <a:prstGeom prst="roundRect">
            <a:avLst>
              <a:gd name="adj" fmla="val 18438"/>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616" name="2"/>
          <p:cNvSpPr/>
          <p:nvPr/>
        </p:nvSpPr>
        <p:spPr>
          <a:xfrm>
            <a:off x="8867090" y="4448357"/>
            <a:ext cx="980667" cy="985465"/>
          </a:xfrm>
          <a:prstGeom prst="roundRect">
            <a:avLst>
              <a:gd name="adj" fmla="val 19426"/>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617"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chemeClr val="accent5">
                    <a:hueOff val="101205"/>
                    <a:satOff val="-13598"/>
                    <a:lumOff val="23877"/>
                  </a:schemeClr>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chemeClr val="accent5">
                    <a:hueOff val="101205"/>
                    <a:satOff val="-13598"/>
                    <a:lumOff val="23877"/>
                  </a:schemeClr>
                </a:solidFill>
              </a:defRPr>
            </a:pPr>
            <a:r>
              <a:t>Magnet 5</a:t>
            </a:r>
          </a:p>
          <a:p>
            <a:pPr algn="l">
              <a:defRPr>
                <a:solidFill>
                  <a:schemeClr val="accent1">
                    <a:hueOff val="-136794"/>
                    <a:satOff val="-2150"/>
                    <a:lumOff val="15693"/>
                  </a:schemeClr>
                </a:solidFill>
              </a:defRPr>
            </a:pPr>
            <a:r>
              <a:t>Magnet 6</a:t>
            </a:r>
          </a:p>
          <a:p>
            <a:pPr algn="l">
              <a:defRPr>
                <a:solidFill>
                  <a:schemeClr val="accent5">
                    <a:hueOff val="101205"/>
                    <a:satOff val="-13598"/>
                    <a:lumOff val="23877"/>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5">
                    <a:hueOff val="101205"/>
                    <a:satOff val="-13598"/>
                    <a:lumOff val="23877"/>
                  </a:schemeClr>
                </a:solidFill>
              </a:defRPr>
            </a:pPr>
            <a:r>
              <a:t>Magnet 11</a:t>
            </a:r>
          </a:p>
          <a:p>
            <a:pPr algn="l">
              <a:defRPr>
                <a:solidFill>
                  <a:schemeClr val="accent5">
                    <a:hueOff val="101205"/>
                    <a:satOff val="-13598"/>
                    <a:lumOff val="23877"/>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
        <p:nvSpPr>
          <p:cNvPr id="618" name="8"/>
          <p:cNvSpPr/>
          <p:nvPr/>
        </p:nvSpPr>
        <p:spPr>
          <a:xfrm>
            <a:off x="7897063" y="5806525"/>
            <a:ext cx="980667" cy="985464"/>
          </a:xfrm>
          <a:prstGeom prst="roundRect">
            <a:avLst>
              <a:gd name="adj" fmla="val 18438"/>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619" name="6"/>
          <p:cNvSpPr/>
          <p:nvPr/>
        </p:nvSpPr>
        <p:spPr>
          <a:xfrm>
            <a:off x="7897063" y="4820666"/>
            <a:ext cx="980667" cy="985464"/>
          </a:xfrm>
          <a:prstGeom prst="roundRect">
            <a:avLst>
              <a:gd name="adj" fmla="val 19426"/>
            </a:avLst>
          </a:prstGeom>
          <a:blipFill>
            <a:blip r:embed="rId1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620" name="Line"/>
          <p:cNvSpPr/>
          <p:nvPr/>
        </p:nvSpPr>
        <p:spPr>
          <a:xfrm>
            <a:off x="6214011" y="5681133"/>
            <a:ext cx="1347399"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621" name="Line"/>
          <p:cNvSpPr/>
          <p:nvPr/>
        </p:nvSpPr>
        <p:spPr>
          <a:xfrm flipH="1">
            <a:off x="6179595" y="6129866"/>
            <a:ext cx="1416230"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3"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624" name="12"/>
          <p:cNvSpPr/>
          <p:nvPr/>
        </p:nvSpPr>
        <p:spPr>
          <a:xfrm>
            <a:off x="6430809" y="7451894"/>
            <a:ext cx="1364602" cy="779443"/>
          </a:xfrm>
          <a:prstGeom prst="roundRect">
            <a:avLst>
              <a:gd name="adj" fmla="val 24441"/>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625" name="13"/>
          <p:cNvSpPr/>
          <p:nvPr/>
        </p:nvSpPr>
        <p:spPr>
          <a:xfrm>
            <a:off x="8389598" y="7042996"/>
            <a:ext cx="767251" cy="1393219"/>
          </a:xfrm>
          <a:prstGeom prst="roundRect">
            <a:avLst>
              <a:gd name="adj" fmla="val 2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626" name="14"/>
          <p:cNvSpPr/>
          <p:nvPr/>
        </p:nvSpPr>
        <p:spPr>
          <a:xfrm>
            <a:off x="9154815" y="7044971"/>
            <a:ext cx="980667" cy="985465"/>
          </a:xfrm>
          <a:prstGeom prst="roundRect">
            <a:avLst>
              <a:gd name="adj" fmla="val 18438"/>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627" name="10"/>
          <p:cNvSpPr/>
          <p:nvPr/>
        </p:nvSpPr>
        <p:spPr>
          <a:xfrm>
            <a:off x="9526474" y="6387760"/>
            <a:ext cx="600150" cy="648618"/>
          </a:xfrm>
          <a:prstGeom prst="roundRect">
            <a:avLst>
              <a:gd name="adj" fmla="val 26414"/>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628" name="7"/>
          <p:cNvSpPr/>
          <p:nvPr/>
        </p:nvSpPr>
        <p:spPr>
          <a:xfrm>
            <a:off x="6114692" y="5676378"/>
            <a:ext cx="767250" cy="1780428"/>
          </a:xfrm>
          <a:prstGeom prst="roundRect">
            <a:avLst>
              <a:gd name="adj" fmla="val 23567"/>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629" name="11"/>
          <p:cNvSpPr/>
          <p:nvPr/>
        </p:nvSpPr>
        <p:spPr>
          <a:xfrm>
            <a:off x="6874779" y="6803600"/>
            <a:ext cx="600151" cy="648618"/>
          </a:xfrm>
          <a:prstGeom prst="roundRect">
            <a:avLst>
              <a:gd name="adj" fmla="val 26414"/>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630" name="9"/>
          <p:cNvSpPr/>
          <p:nvPr/>
        </p:nvSpPr>
        <p:spPr>
          <a:xfrm>
            <a:off x="8161619" y="6269933"/>
            <a:ext cx="1364602" cy="779443"/>
          </a:xfrm>
          <a:prstGeom prst="roundRect">
            <a:avLst>
              <a:gd name="adj" fmla="val 24441"/>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631" name="5"/>
          <p:cNvSpPr/>
          <p:nvPr/>
        </p:nvSpPr>
        <p:spPr>
          <a:xfrm>
            <a:off x="5816016" y="4899110"/>
            <a:ext cx="1364602" cy="779442"/>
          </a:xfrm>
          <a:prstGeom prst="roundRect">
            <a:avLst>
              <a:gd name="adj" fmla="val 24441"/>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632" name="1"/>
          <p:cNvSpPr/>
          <p:nvPr/>
        </p:nvSpPr>
        <p:spPr>
          <a:xfrm>
            <a:off x="6759062" y="4367177"/>
            <a:ext cx="491350" cy="531030"/>
          </a:xfrm>
          <a:prstGeom prst="roundRect">
            <a:avLst>
              <a:gd name="adj" fmla="val 26414"/>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633" name="3"/>
          <p:cNvSpPr/>
          <p:nvPr/>
        </p:nvSpPr>
        <p:spPr>
          <a:xfrm>
            <a:off x="9096762" y="4479240"/>
            <a:ext cx="980667" cy="1780428"/>
          </a:xfrm>
          <a:prstGeom prst="roundRect">
            <a:avLst>
              <a:gd name="adj" fmla="val 18438"/>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634" name="4"/>
          <p:cNvSpPr/>
          <p:nvPr/>
        </p:nvSpPr>
        <p:spPr>
          <a:xfrm>
            <a:off x="10074154" y="5303181"/>
            <a:ext cx="980667" cy="985464"/>
          </a:xfrm>
          <a:prstGeom prst="roundRect">
            <a:avLst>
              <a:gd name="adj" fmla="val 18438"/>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635" name="2"/>
          <p:cNvSpPr/>
          <p:nvPr/>
        </p:nvSpPr>
        <p:spPr>
          <a:xfrm>
            <a:off x="8155890" y="4465291"/>
            <a:ext cx="980667" cy="985464"/>
          </a:xfrm>
          <a:prstGeom prst="roundRect">
            <a:avLst>
              <a:gd name="adj" fmla="val 19426"/>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63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chemeClr val="accent1">
                    <a:hueOff val="-136794"/>
                    <a:satOff val="-2150"/>
                    <a:lumOff val="15693"/>
                  </a:schemeClr>
                </a:solidFill>
              </a:defRPr>
            </a:pPr>
            <a:r>
              <a:t>Magnet 1</a:t>
            </a:r>
          </a:p>
          <a:p>
            <a:pPr algn="l">
              <a:defRPr>
                <a:solidFill>
                  <a:schemeClr val="accent1">
                    <a:hueOff val="-136794"/>
                    <a:satOff val="-2150"/>
                    <a:lumOff val="15693"/>
                  </a:schemeClr>
                </a:solidFill>
              </a:defRPr>
            </a:pPr>
            <a:r>
              <a:t>Magnet 2</a:t>
            </a:r>
          </a:p>
          <a:p>
            <a:pPr algn="l">
              <a:defRPr>
                <a:solidFill>
                  <a:schemeClr val="accent1">
                    <a:hueOff val="-136794"/>
                    <a:satOff val="-2150"/>
                    <a:lumOff val="15693"/>
                  </a:schemeClr>
                </a:solidFill>
              </a:defRPr>
            </a:pPr>
            <a:r>
              <a:t>Magnet 3</a:t>
            </a:r>
          </a:p>
          <a:p>
            <a:pPr algn="l">
              <a:defRPr>
                <a:solidFill>
                  <a:schemeClr val="accent1">
                    <a:hueOff val="-136794"/>
                    <a:satOff val="-2150"/>
                    <a:lumOff val="15693"/>
                  </a:schemeClr>
                </a:solidFill>
              </a:defRPr>
            </a:pPr>
            <a:r>
              <a:t>Magnet 4</a:t>
            </a:r>
          </a:p>
          <a:p>
            <a:pPr algn="l">
              <a:defRPr>
                <a:solidFill>
                  <a:schemeClr val="accent1">
                    <a:hueOff val="-136794"/>
                    <a:satOff val="-2150"/>
                    <a:lumOff val="15693"/>
                  </a:schemeClr>
                </a:solidFill>
              </a:defRPr>
            </a:pPr>
            <a:r>
              <a:t>Magnet 5</a:t>
            </a:r>
          </a:p>
          <a:p>
            <a:pPr algn="l">
              <a:defRPr>
                <a:solidFill>
                  <a:schemeClr val="accent1">
                    <a:hueOff val="-136794"/>
                    <a:satOff val="-2150"/>
                    <a:lumOff val="15693"/>
                  </a:schemeClr>
                </a:solidFill>
              </a:defRPr>
            </a:pPr>
            <a:r>
              <a:t>Magnet 6</a:t>
            </a:r>
          </a:p>
          <a:p>
            <a:pPr algn="l">
              <a:defRPr>
                <a:solidFill>
                  <a:schemeClr val="accent1">
                    <a:hueOff val="-136794"/>
                    <a:satOff val="-2150"/>
                    <a:lumOff val="15693"/>
                  </a:schemeClr>
                </a:solidFill>
              </a:defRPr>
            </a:pPr>
            <a:r>
              <a:t>Magnet 7</a:t>
            </a:r>
          </a:p>
          <a:p>
            <a:pPr algn="l">
              <a:defRPr>
                <a:solidFill>
                  <a:schemeClr val="accent1">
                    <a:hueOff val="-136794"/>
                    <a:satOff val="-2150"/>
                    <a:lumOff val="15693"/>
                  </a:schemeClr>
                </a:solidFill>
              </a:defRPr>
            </a:pPr>
            <a:r>
              <a:t>Magnet 8</a:t>
            </a:r>
          </a:p>
          <a:p>
            <a:pPr algn="l">
              <a:defRPr>
                <a:solidFill>
                  <a:schemeClr val="accent1">
                    <a:hueOff val="-136794"/>
                    <a:satOff val="-2150"/>
                    <a:lumOff val="15693"/>
                  </a:schemeClr>
                </a:solidFill>
              </a:defRPr>
            </a:pPr>
            <a:r>
              <a:t>Magnet 9</a:t>
            </a:r>
          </a:p>
          <a:p>
            <a:pPr algn="l">
              <a:defRPr>
                <a:solidFill>
                  <a:schemeClr val="accent1">
                    <a:hueOff val="-136794"/>
                    <a:satOff val="-2150"/>
                    <a:lumOff val="15693"/>
                  </a:schemeClr>
                </a:solidFill>
              </a:defRPr>
            </a:pPr>
            <a:r>
              <a:t>Magnet 10</a:t>
            </a:r>
          </a:p>
          <a:p>
            <a:pPr algn="l">
              <a:defRPr>
                <a:solidFill>
                  <a:schemeClr val="accent1">
                    <a:hueOff val="-136794"/>
                    <a:satOff val="-2150"/>
                    <a:lumOff val="15693"/>
                  </a:schemeClr>
                </a:solidFill>
              </a:defRPr>
            </a:pPr>
            <a:r>
              <a:t>Magnet 11</a:t>
            </a:r>
          </a:p>
          <a:p>
            <a:pPr algn="l">
              <a:defRPr>
                <a:solidFill>
                  <a:schemeClr val="accent1">
                    <a:hueOff val="-136794"/>
                    <a:satOff val="-2150"/>
                    <a:lumOff val="15693"/>
                  </a:schemeClr>
                </a:solidFill>
              </a:defRPr>
            </a:pPr>
            <a:r>
              <a:t>Magnet 12</a:t>
            </a:r>
          </a:p>
          <a:p>
            <a:pPr algn="l">
              <a:defRPr>
                <a:solidFill>
                  <a:schemeClr val="accent1">
                    <a:hueOff val="-136794"/>
                    <a:satOff val="-2150"/>
                    <a:lumOff val="15693"/>
                  </a:schemeClr>
                </a:solidFill>
              </a:defRPr>
            </a:pPr>
            <a:r>
              <a:t>Magnet 13</a:t>
            </a:r>
          </a:p>
          <a:p>
            <a:pPr algn="l">
              <a:defRPr>
                <a:solidFill>
                  <a:schemeClr val="accent1">
                    <a:hueOff val="-136794"/>
                    <a:satOff val="-2150"/>
                    <a:lumOff val="15693"/>
                  </a:schemeClr>
                </a:solidFill>
              </a:defRPr>
            </a:pPr>
            <a:r>
              <a:t>Magnet 14</a:t>
            </a:r>
          </a:p>
        </p:txBody>
      </p:sp>
      <p:sp>
        <p:nvSpPr>
          <p:cNvPr id="637" name="8"/>
          <p:cNvSpPr/>
          <p:nvPr/>
        </p:nvSpPr>
        <p:spPr>
          <a:xfrm>
            <a:off x="7185863" y="5823458"/>
            <a:ext cx="980667" cy="985465"/>
          </a:xfrm>
          <a:prstGeom prst="roundRect">
            <a:avLst>
              <a:gd name="adj" fmla="val 18438"/>
            </a:avLst>
          </a:prstGeom>
          <a:blipFill>
            <a:blip r:embed="rId1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638" name="6"/>
          <p:cNvSpPr/>
          <p:nvPr/>
        </p:nvSpPr>
        <p:spPr>
          <a:xfrm>
            <a:off x="7185863" y="4837599"/>
            <a:ext cx="980667" cy="985465"/>
          </a:xfrm>
          <a:prstGeom prst="roundRect">
            <a:avLst>
              <a:gd name="adj" fmla="val 19426"/>
            </a:avLst>
          </a:prstGeom>
          <a:blipFill>
            <a:blip r:embed="rId1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0" name="When and where is a Union Find used?"/>
          <p:cNvSpPr txBox="1"/>
          <p:nvPr>
            <p:ph type="title"/>
          </p:nvPr>
        </p:nvSpPr>
        <p:spPr>
          <a:prstGeom prst="rect">
            <a:avLst/>
          </a:prstGeom>
        </p:spPr>
        <p:txBody>
          <a:bodyPr/>
          <a:lstStyle/>
          <a:p>
            <a:pPr defTabSz="508254">
              <a:defRPr b="1" sz="6960"/>
            </a:pPr>
            <a:r>
              <a:t>When and where is a </a:t>
            </a:r>
            <a:r>
              <a:t>Union Find</a:t>
            </a:r>
            <a:r>
              <a:t> used?</a:t>
            </a:r>
          </a:p>
        </p:txBody>
      </p:sp>
      <p:sp>
        <p:nvSpPr>
          <p:cNvPr id="641" name="Kruskal's minimum spanning…"/>
          <p:cNvSpPr txBox="1"/>
          <p:nvPr/>
        </p:nvSpPr>
        <p:spPr>
          <a:xfrm>
            <a:off x="952500" y="2791710"/>
            <a:ext cx="11099800" cy="632074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defRPr sz="4000"/>
            </a:pPr>
            <a:r>
              <a:t>Kruskal's minimum spanning </a:t>
            </a:r>
          </a:p>
          <a:p>
            <a:pPr>
              <a:defRPr sz="4000"/>
            </a:pPr>
            <a:r>
              <a:t>tree algorithm</a:t>
            </a:r>
          </a:p>
          <a:p>
            <a:pPr>
              <a:defRPr sz="4000"/>
            </a:pPr>
          </a:p>
          <a:p>
            <a:pPr>
              <a:defRPr sz="4000"/>
            </a:pPr>
            <a:r>
              <a:t>Grid percolation</a:t>
            </a:r>
          </a:p>
          <a:p>
            <a:pPr>
              <a:defRPr sz="4000"/>
            </a:pPr>
          </a:p>
          <a:p>
            <a:pPr>
              <a:defRPr sz="4000"/>
            </a:pPr>
            <a:r>
              <a:t>Network connectivity</a:t>
            </a:r>
          </a:p>
          <a:p>
            <a:pPr>
              <a:defRPr sz="4000"/>
            </a:pPr>
          </a:p>
          <a:p>
            <a:pPr>
              <a:defRPr sz="4000"/>
            </a:pPr>
            <a:r>
              <a:t>Lowest common ancestor in trees</a:t>
            </a:r>
          </a:p>
          <a:p>
            <a:pPr>
              <a:defRPr sz="4000"/>
            </a:pPr>
          </a:p>
          <a:p>
            <a:pPr>
              <a:defRPr sz="4000"/>
            </a:pPr>
            <a:r>
              <a:t>Image processing</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5" name="Complexity"/>
          <p:cNvSpPr txBox="1"/>
          <p:nvPr>
            <p:ph type="title"/>
          </p:nvPr>
        </p:nvSpPr>
        <p:spPr>
          <a:xfrm>
            <a:off x="952500" y="-39097"/>
            <a:ext cx="11099800" cy="1736466"/>
          </a:xfrm>
          <a:prstGeom prst="rect">
            <a:avLst/>
          </a:prstGeom>
        </p:spPr>
        <p:txBody>
          <a:bodyPr/>
          <a:lstStyle>
            <a:lvl1pPr>
              <a:defRPr b="1" sz="9000"/>
            </a:lvl1pPr>
          </a:lstStyle>
          <a:p>
            <a:pPr/>
            <a:r>
              <a:t>Complexity</a:t>
            </a:r>
          </a:p>
        </p:txBody>
      </p:sp>
      <p:graphicFrame>
        <p:nvGraphicFramePr>
          <p:cNvPr id="646" name="Table"/>
          <p:cNvGraphicFramePr/>
          <p:nvPr/>
        </p:nvGraphicFramePr>
        <p:xfrm>
          <a:off x="789968" y="1901559"/>
          <a:ext cx="11437564" cy="665560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712431"/>
                <a:gridCol w="5712431"/>
              </a:tblGrid>
              <a:tr h="1107150">
                <a:tc>
                  <a:txBody>
                    <a:bodyPr/>
                    <a:lstStyle/>
                    <a:p>
                      <a:pPr defTabSz="914400">
                        <a:defRPr>
                          <a:solidFill>
                            <a:srgbClr val="000000"/>
                          </a:solidFill>
                        </a:defRPr>
                      </a:pPr>
                      <a:r>
                        <a:rPr b="1" sz="3600">
                          <a:solidFill>
                            <a:srgbClr val="FFFFFF"/>
                          </a:solidFill>
                          <a:latin typeface="+mj-lt"/>
                          <a:ea typeface="+mj-ea"/>
                          <a:cs typeface="+mj-cs"/>
                          <a:sym typeface="Menlo Regular"/>
                        </a:rPr>
                        <a:t>Construction</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c>
                  <a:txBody>
                    <a:bodyPr/>
                    <a:lstStyle/>
                    <a:p>
                      <a:pPr defTabSz="914400">
                        <a:defRPr>
                          <a:solidFill>
                            <a:srgbClr val="000000"/>
                          </a:solidFill>
                        </a:defRPr>
                      </a:pPr>
                      <a:r>
                        <a:rPr sz="4200">
                          <a:solidFill>
                            <a:schemeClr val="accent5">
                              <a:hueOff val="101205"/>
                              <a:satOff val="-13598"/>
                              <a:lumOff val="23877"/>
                            </a:schemeClr>
                          </a:solidFill>
                          <a:latin typeface="+mj-lt"/>
                          <a:ea typeface="+mj-ea"/>
                          <a:cs typeface="+mj-cs"/>
                          <a:sym typeface="Menlo Regular"/>
                        </a:rPr>
                        <a:t>O(n)</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r>
              <a:tr h="1107150">
                <a:tc>
                  <a:txBody>
                    <a:bodyPr/>
                    <a:lstStyle/>
                    <a:p>
                      <a:pPr defTabSz="914400">
                        <a:defRPr>
                          <a:solidFill>
                            <a:srgbClr val="000000"/>
                          </a:solidFill>
                        </a:defRPr>
                      </a:pPr>
                      <a:r>
                        <a:rPr b="1" sz="3600">
                          <a:solidFill>
                            <a:srgbClr val="FFFFFF"/>
                          </a:solidFill>
                          <a:latin typeface="+mj-lt"/>
                          <a:ea typeface="+mj-ea"/>
                          <a:cs typeface="+mj-cs"/>
                          <a:sym typeface="Menlo Regular"/>
                        </a:rPr>
                        <a:t>Union</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c>
                  <a:txBody>
                    <a:bodyPr/>
                    <a:lstStyle/>
                    <a:p>
                      <a:pPr>
                        <a:defRPr>
                          <a:solidFill>
                            <a:srgbClr val="000000"/>
                          </a:solidFill>
                        </a:defRPr>
                      </a:pPr>
                      <a:r>
                        <a:rPr sz="4200">
                          <a:solidFill>
                            <a:schemeClr val="accent4">
                              <a:hueOff val="102361"/>
                              <a:satOff val="14118"/>
                              <a:lumOff val="10675"/>
                            </a:schemeClr>
                          </a:solidFill>
                          <a:latin typeface="+mj-lt"/>
                          <a:ea typeface="+mj-ea"/>
                          <a:cs typeface="+mj-cs"/>
                          <a:sym typeface="Menlo Regular"/>
                        </a:rPr>
                        <a:t>O(α(n))</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r>
              <a:tr h="1107150">
                <a:tc>
                  <a:txBody>
                    <a:bodyPr/>
                    <a:lstStyle/>
                    <a:p>
                      <a:pPr defTabSz="914400">
                        <a:defRPr>
                          <a:solidFill>
                            <a:srgbClr val="000000"/>
                          </a:solidFill>
                        </a:defRPr>
                      </a:pPr>
                      <a:r>
                        <a:rPr b="1" sz="3600">
                          <a:solidFill>
                            <a:srgbClr val="FFFFFF"/>
                          </a:solidFill>
                          <a:latin typeface="+mj-lt"/>
                          <a:ea typeface="+mj-ea"/>
                          <a:cs typeface="+mj-cs"/>
                          <a:sym typeface="Menlo Regular"/>
                        </a:rPr>
                        <a:t>Find</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c>
                  <a:txBody>
                    <a:bodyPr/>
                    <a:lstStyle/>
                    <a:p>
                      <a:pPr>
                        <a:defRPr>
                          <a:solidFill>
                            <a:srgbClr val="000000"/>
                          </a:solidFill>
                        </a:defRPr>
                      </a:pPr>
                      <a:r>
                        <a:rPr sz="4200">
                          <a:solidFill>
                            <a:schemeClr val="accent4">
                              <a:hueOff val="102361"/>
                              <a:satOff val="14118"/>
                              <a:lumOff val="10675"/>
                            </a:schemeClr>
                          </a:solidFill>
                          <a:latin typeface="+mj-lt"/>
                          <a:ea typeface="+mj-ea"/>
                          <a:cs typeface="+mj-cs"/>
                          <a:sym typeface="Menlo Regular"/>
                        </a:rPr>
                        <a:t>O(α(n))</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r>
              <a:tr h="1107150">
                <a:tc>
                  <a:txBody>
                    <a:bodyPr/>
                    <a:lstStyle/>
                    <a:p>
                      <a:pPr defTabSz="914400">
                        <a:defRPr>
                          <a:solidFill>
                            <a:srgbClr val="000000"/>
                          </a:solidFill>
                        </a:defRPr>
                      </a:pPr>
                      <a:r>
                        <a:rPr b="1" sz="3600">
                          <a:solidFill>
                            <a:srgbClr val="FFFFFF"/>
                          </a:solidFill>
                          <a:latin typeface="+mj-lt"/>
                          <a:ea typeface="+mj-ea"/>
                          <a:cs typeface="+mj-cs"/>
                          <a:sym typeface="Menlo Regular"/>
                        </a:rPr>
                        <a:t>Get component size</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c>
                  <a:txBody>
                    <a:bodyPr/>
                    <a:lstStyle/>
                    <a:p>
                      <a:pPr>
                        <a:defRPr>
                          <a:solidFill>
                            <a:srgbClr val="000000"/>
                          </a:solidFill>
                        </a:defRPr>
                      </a:pPr>
                      <a:r>
                        <a:rPr sz="4200">
                          <a:solidFill>
                            <a:schemeClr val="accent4">
                              <a:hueOff val="102361"/>
                              <a:satOff val="14118"/>
                              <a:lumOff val="10675"/>
                            </a:schemeClr>
                          </a:solidFill>
                          <a:latin typeface="+mj-lt"/>
                          <a:ea typeface="+mj-ea"/>
                          <a:cs typeface="+mj-cs"/>
                          <a:sym typeface="Menlo Regular"/>
                        </a:rPr>
                        <a:t>O(α(n))</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r>
              <a:tr h="1107150">
                <a:tc>
                  <a:txBody>
                    <a:bodyPr/>
                    <a:lstStyle/>
                    <a:p>
                      <a:pPr defTabSz="914400">
                        <a:defRPr>
                          <a:solidFill>
                            <a:srgbClr val="000000"/>
                          </a:solidFill>
                        </a:defRPr>
                      </a:pPr>
                      <a:r>
                        <a:rPr b="1" sz="3600">
                          <a:solidFill>
                            <a:srgbClr val="FFFFFF"/>
                          </a:solidFill>
                          <a:latin typeface="+mj-lt"/>
                          <a:ea typeface="+mj-ea"/>
                          <a:cs typeface="+mj-cs"/>
                          <a:sym typeface="Menlo Regular"/>
                        </a:rPr>
                        <a:t>Check if connected</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c>
                  <a:txBody>
                    <a:bodyPr/>
                    <a:lstStyle/>
                    <a:p>
                      <a:pPr>
                        <a:defRPr>
                          <a:solidFill>
                            <a:srgbClr val="000000"/>
                          </a:solidFill>
                        </a:defRPr>
                      </a:pPr>
                      <a:r>
                        <a:rPr sz="4200">
                          <a:solidFill>
                            <a:schemeClr val="accent4">
                              <a:hueOff val="102361"/>
                              <a:satOff val="14118"/>
                              <a:lumOff val="10675"/>
                            </a:schemeClr>
                          </a:solidFill>
                          <a:latin typeface="+mj-lt"/>
                          <a:ea typeface="+mj-ea"/>
                          <a:cs typeface="+mj-cs"/>
                          <a:sym typeface="Menlo Regular"/>
                        </a:rPr>
                        <a:t>O(α(n))</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r>
              <a:tr h="1107150">
                <a:tc>
                  <a:txBody>
                    <a:bodyPr/>
                    <a:lstStyle/>
                    <a:p>
                      <a:pPr defTabSz="914400">
                        <a:defRPr>
                          <a:solidFill>
                            <a:srgbClr val="000000"/>
                          </a:solidFill>
                        </a:defRPr>
                      </a:pPr>
                      <a:r>
                        <a:rPr b="1" sz="3600">
                          <a:solidFill>
                            <a:srgbClr val="FFFFFF"/>
                          </a:solidFill>
                          <a:latin typeface="+mj-lt"/>
                          <a:ea typeface="+mj-ea"/>
                          <a:cs typeface="+mj-cs"/>
                          <a:sym typeface="Menlo Regular"/>
                        </a:rPr>
                        <a:t>Count components</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c>
                  <a:txBody>
                    <a:bodyPr/>
                    <a:lstStyle/>
                    <a:p>
                      <a:pPr>
                        <a:defRPr>
                          <a:solidFill>
                            <a:srgbClr val="000000"/>
                          </a:solidFill>
                        </a:defRPr>
                      </a:pPr>
                      <a:r>
                        <a:rPr sz="4200">
                          <a:solidFill>
                            <a:schemeClr val="accent3">
                              <a:hueOff val="-499813"/>
                              <a:satOff val="-5228"/>
                              <a:lumOff val="24899"/>
                            </a:schemeClr>
                          </a:solidFill>
                          <a:latin typeface="+mj-lt"/>
                          <a:ea typeface="+mj-ea"/>
                          <a:cs typeface="+mj-cs"/>
                          <a:sym typeface="Menlo Regular"/>
                        </a:rPr>
                        <a:t>O(1)</a:t>
                      </a:r>
                    </a:p>
                  </a:txBody>
                  <a:tcPr marL="50800" marR="50800" marT="50800" marB="50800" anchor="ctr" anchorCtr="0" horzOverflow="overflow">
                    <a:lnL w="63500">
                      <a:solidFill>
                        <a:srgbClr val="FFFFFF"/>
                      </a:solidFill>
                      <a:miter lim="400000"/>
                    </a:lnL>
                    <a:lnR w="63500">
                      <a:solidFill>
                        <a:srgbClr val="FFFFFF"/>
                      </a:solidFill>
                      <a:miter lim="400000"/>
                    </a:lnR>
                    <a:lnT w="63500">
                      <a:solidFill>
                        <a:srgbClr val="FFFFFF"/>
                      </a:solidFill>
                      <a:miter lim="400000"/>
                    </a:lnT>
                    <a:lnB w="63500">
                      <a:solidFill>
                        <a:srgbClr val="FFFFFF"/>
                      </a:solidFill>
                      <a:miter lim="400000"/>
                    </a:lnB>
                  </a:tcPr>
                </a:tc>
              </a:tr>
            </a:tbl>
          </a:graphicData>
        </a:graphic>
      </p:graphicFrame>
      <p:sp>
        <p:nvSpPr>
          <p:cNvPr id="647" name="Where α(n) is the inverse Ackerman function"/>
          <p:cNvSpPr txBox="1"/>
          <p:nvPr/>
        </p:nvSpPr>
        <p:spPr>
          <a:xfrm>
            <a:off x="-591614" y="8799451"/>
            <a:ext cx="14399544" cy="6223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i="1"/>
            </a:lvl1pPr>
          </a:lstStyle>
          <a:p>
            <a:pPr/>
            <a:r>
              <a:t>Where α(n) is the inverse Ackerman function</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653" name="Group"/>
          <p:cNvGrpSpPr/>
          <p:nvPr/>
        </p:nvGrpSpPr>
        <p:grpSpPr>
          <a:xfrm>
            <a:off x="124014" y="2676588"/>
            <a:ext cx="2316239" cy="6997074"/>
            <a:chOff x="0" y="0"/>
            <a:chExt cx="2316237" cy="6997072"/>
          </a:xfrm>
        </p:grpSpPr>
        <p:sp>
          <p:nvSpPr>
            <p:cNvPr id="650" name="7"/>
            <p:cNvSpPr/>
            <p:nvPr/>
          </p:nvSpPr>
          <p:spPr>
            <a:xfrm>
              <a:off x="351742" y="4026118"/>
              <a:ext cx="1280291" cy="2970955"/>
            </a:xfrm>
            <a:prstGeom prst="roundRect">
              <a:avLst>
                <a:gd name="adj" fmla="val 23567"/>
              </a:avLst>
            </a:prstGeom>
            <a:solidFill>
              <a:srgbClr val="A6AAA8"/>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7</a:t>
              </a:r>
            </a:p>
          </p:txBody>
        </p:sp>
        <p:sp>
          <p:nvSpPr>
            <p:cNvPr id="651" name="5"/>
            <p:cNvSpPr/>
            <p:nvPr/>
          </p:nvSpPr>
          <p:spPr>
            <a:xfrm>
              <a:off x="0" y="1803719"/>
              <a:ext cx="2277076" cy="1300636"/>
            </a:xfrm>
            <a:prstGeom prst="roundRect">
              <a:avLst>
                <a:gd name="adj" fmla="val 24441"/>
              </a:avLst>
            </a:prstGeom>
            <a:solidFill>
              <a:srgbClr val="A6AAA8"/>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5</a:t>
              </a:r>
            </a:p>
          </p:txBody>
        </p:sp>
        <p:sp>
          <p:nvSpPr>
            <p:cNvPr id="652" name="1"/>
            <p:cNvSpPr/>
            <p:nvPr/>
          </p:nvSpPr>
          <p:spPr>
            <a:xfrm>
              <a:off x="1496336" y="0"/>
              <a:ext cx="819902" cy="886116"/>
            </a:xfrm>
            <a:prstGeom prst="roundRect">
              <a:avLst>
                <a:gd name="adj" fmla="val 26414"/>
              </a:avLst>
            </a:prstGeom>
            <a:solidFill>
              <a:srgbClr val="A6AAA8"/>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a:t>
              </a:r>
            </a:p>
          </p:txBody>
        </p:sp>
      </p:grpSp>
      <p:grpSp>
        <p:nvGrpSpPr>
          <p:cNvPr id="667" name="Group"/>
          <p:cNvGrpSpPr/>
          <p:nvPr/>
        </p:nvGrpSpPr>
        <p:grpSpPr>
          <a:xfrm>
            <a:off x="4332843" y="2764659"/>
            <a:ext cx="8111944" cy="6820932"/>
            <a:chOff x="0" y="0"/>
            <a:chExt cx="8111943" cy="6820930"/>
          </a:xfrm>
        </p:grpSpPr>
        <p:sp>
          <p:nvSpPr>
            <p:cNvPr id="654" name="12"/>
            <p:cNvSpPr/>
            <p:nvPr/>
          </p:nvSpPr>
          <p:spPr>
            <a:xfrm>
              <a:off x="264535" y="5397713"/>
              <a:ext cx="2014473" cy="1150640"/>
            </a:xfrm>
            <a:prstGeom prst="roundRect">
              <a:avLst>
                <a:gd name="adj" fmla="val 24441"/>
              </a:avLst>
            </a:prstGeom>
            <a:solidFill>
              <a:srgbClr val="C53E36"/>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12</a:t>
              </a:r>
            </a:p>
          </p:txBody>
        </p:sp>
        <p:sp>
          <p:nvSpPr>
            <p:cNvPr id="655" name="13"/>
            <p:cNvSpPr/>
            <p:nvPr/>
          </p:nvSpPr>
          <p:spPr>
            <a:xfrm>
              <a:off x="5405872" y="4764213"/>
              <a:ext cx="1132641" cy="2056718"/>
            </a:xfrm>
            <a:prstGeom prst="roundRect">
              <a:avLst>
                <a:gd name="adj" fmla="val 24829"/>
              </a:avLst>
            </a:prstGeom>
            <a:solidFill>
              <a:schemeClr val="accent6">
                <a:hueOff val="-241736"/>
                <a:satOff val="29413"/>
                <a:lumOff val="20727"/>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13</a:t>
              </a:r>
            </a:p>
          </p:txBody>
        </p:sp>
        <p:sp>
          <p:nvSpPr>
            <p:cNvPr id="656" name="14"/>
            <p:cNvSpPr/>
            <p:nvPr/>
          </p:nvSpPr>
          <p:spPr>
            <a:xfrm>
              <a:off x="6535512" y="4767128"/>
              <a:ext cx="1447695" cy="1454777"/>
            </a:xfrm>
            <a:prstGeom prst="roundRect">
              <a:avLst>
                <a:gd name="adj" fmla="val 18438"/>
              </a:avLst>
            </a:prstGeom>
            <a:solidFill>
              <a:schemeClr val="accent6">
                <a:hueOff val="-241736"/>
                <a:satOff val="29413"/>
                <a:lumOff val="20727"/>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14</a:t>
              </a:r>
            </a:p>
          </p:txBody>
        </p:sp>
        <p:sp>
          <p:nvSpPr>
            <p:cNvPr id="657" name="10"/>
            <p:cNvSpPr/>
            <p:nvPr/>
          </p:nvSpPr>
          <p:spPr>
            <a:xfrm>
              <a:off x="7084168" y="3796930"/>
              <a:ext cx="885963" cy="957512"/>
            </a:xfrm>
            <a:prstGeom prst="roundRect">
              <a:avLst>
                <a:gd name="adj" fmla="val 26414"/>
              </a:avLst>
            </a:prstGeom>
            <a:solidFill>
              <a:schemeClr val="accent6">
                <a:hueOff val="-241736"/>
                <a:satOff val="29413"/>
                <a:lumOff val="20727"/>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10</a:t>
              </a:r>
            </a:p>
          </p:txBody>
        </p:sp>
        <p:sp>
          <p:nvSpPr>
            <p:cNvPr id="658" name="11"/>
            <p:cNvSpPr/>
            <p:nvPr/>
          </p:nvSpPr>
          <p:spPr>
            <a:xfrm>
              <a:off x="919938" y="4440679"/>
              <a:ext cx="885963" cy="957512"/>
            </a:xfrm>
            <a:prstGeom prst="roundRect">
              <a:avLst>
                <a:gd name="adj" fmla="val 26414"/>
              </a:avLst>
            </a:prstGeom>
            <a:solidFill>
              <a:srgbClr val="C53E36"/>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11</a:t>
              </a:r>
            </a:p>
          </p:txBody>
        </p:sp>
        <p:sp>
          <p:nvSpPr>
            <p:cNvPr id="659" name="9"/>
            <p:cNvSpPr/>
            <p:nvPr/>
          </p:nvSpPr>
          <p:spPr>
            <a:xfrm>
              <a:off x="2959716" y="3190027"/>
              <a:ext cx="2014473" cy="1150640"/>
            </a:xfrm>
            <a:prstGeom prst="roundRect">
              <a:avLst>
                <a:gd name="adj" fmla="val 24441"/>
              </a:avLst>
            </a:prstGeom>
            <a:solidFill>
              <a:srgbClr val="A6AAA8"/>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9</a:t>
              </a:r>
            </a:p>
          </p:txBody>
        </p:sp>
        <p:sp>
          <p:nvSpPr>
            <p:cNvPr id="660" name="3"/>
            <p:cNvSpPr/>
            <p:nvPr/>
          </p:nvSpPr>
          <p:spPr>
            <a:xfrm>
              <a:off x="5221389" y="30139"/>
              <a:ext cx="1447695" cy="2628330"/>
            </a:xfrm>
            <a:prstGeom prst="roundRect">
              <a:avLst>
                <a:gd name="adj" fmla="val 18438"/>
              </a:avLst>
            </a:prstGeom>
            <a:solidFill>
              <a:schemeClr val="accent4">
                <a:hueOff val="102361"/>
                <a:satOff val="14118"/>
                <a:lumOff val="10675"/>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3</a:t>
              </a:r>
            </a:p>
          </p:txBody>
        </p:sp>
        <p:sp>
          <p:nvSpPr>
            <p:cNvPr id="661" name="4"/>
            <p:cNvSpPr/>
            <p:nvPr/>
          </p:nvSpPr>
          <p:spPr>
            <a:xfrm>
              <a:off x="6664250" y="1246469"/>
              <a:ext cx="1447694" cy="1454777"/>
            </a:xfrm>
            <a:prstGeom prst="roundRect">
              <a:avLst>
                <a:gd name="adj" fmla="val 18438"/>
              </a:avLst>
            </a:prstGeom>
            <a:solidFill>
              <a:schemeClr val="accent4">
                <a:hueOff val="102361"/>
                <a:satOff val="14118"/>
                <a:lumOff val="10675"/>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4</a:t>
              </a:r>
            </a:p>
          </p:txBody>
        </p:sp>
        <p:sp>
          <p:nvSpPr>
            <p:cNvPr id="662" name="2"/>
            <p:cNvSpPr/>
            <p:nvPr/>
          </p:nvSpPr>
          <p:spPr>
            <a:xfrm>
              <a:off x="3832441" y="9547"/>
              <a:ext cx="1447694" cy="1454777"/>
            </a:xfrm>
            <a:prstGeom prst="roundRect">
              <a:avLst>
                <a:gd name="adj" fmla="val 19426"/>
              </a:avLst>
            </a:prstGeom>
            <a:solidFill>
              <a:schemeClr val="accent4">
                <a:hueOff val="102361"/>
                <a:satOff val="14118"/>
                <a:lumOff val="10675"/>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2</a:t>
              </a:r>
            </a:p>
          </p:txBody>
        </p:sp>
        <p:sp>
          <p:nvSpPr>
            <p:cNvPr id="663" name="8"/>
            <p:cNvSpPr/>
            <p:nvPr/>
          </p:nvSpPr>
          <p:spPr>
            <a:xfrm>
              <a:off x="0" y="1455359"/>
              <a:ext cx="1447694" cy="1454777"/>
            </a:xfrm>
            <a:prstGeom prst="roundRect">
              <a:avLst>
                <a:gd name="adj" fmla="val 18438"/>
              </a:avLst>
            </a:prstGeom>
            <a:solidFill>
              <a:schemeClr val="accent1">
                <a:hueOff val="-136794"/>
                <a:satOff val="-2150"/>
                <a:lumOff val="15693"/>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8</a:t>
              </a:r>
            </a:p>
          </p:txBody>
        </p:sp>
        <p:sp>
          <p:nvSpPr>
            <p:cNvPr id="664" name="6"/>
            <p:cNvSpPr/>
            <p:nvPr/>
          </p:nvSpPr>
          <p:spPr>
            <a:xfrm>
              <a:off x="0" y="0"/>
              <a:ext cx="1447694" cy="1454777"/>
            </a:xfrm>
            <a:prstGeom prst="roundRect">
              <a:avLst>
                <a:gd name="adj" fmla="val 19426"/>
              </a:avLst>
            </a:prstGeom>
            <a:solidFill>
              <a:schemeClr val="accent1">
                <a:hueOff val="-136794"/>
                <a:satOff val="-2150"/>
                <a:lumOff val="15693"/>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4000">
                  <a:latin typeface="Helvetica"/>
                  <a:ea typeface="Helvetica"/>
                  <a:cs typeface="Helvetica"/>
                  <a:sym typeface="Helvetica"/>
                </a:defRPr>
              </a:lvl1pPr>
            </a:lstStyle>
            <a:p>
              <a:pPr/>
              <a:r>
                <a:t>6</a:t>
              </a:r>
            </a:p>
          </p:txBody>
        </p:sp>
        <p:sp>
          <p:nvSpPr>
            <p:cNvPr id="665" name="Line"/>
            <p:cNvSpPr/>
            <p:nvPr/>
          </p:nvSpPr>
          <p:spPr>
            <a:xfrm flipH="1" flipV="1">
              <a:off x="1563609" y="2459797"/>
              <a:ext cx="1426039" cy="592552"/>
            </a:xfrm>
            <a:prstGeom prst="line">
              <a:avLst/>
            </a:prstGeom>
            <a:noFill/>
            <a:ln w="889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sp>
          <p:nvSpPr>
            <p:cNvPr id="666" name="Line"/>
            <p:cNvSpPr/>
            <p:nvPr/>
          </p:nvSpPr>
          <p:spPr>
            <a:xfrm>
              <a:off x="1313786" y="3076700"/>
              <a:ext cx="1536801" cy="636308"/>
            </a:xfrm>
            <a:prstGeom prst="line">
              <a:avLst/>
            </a:prstGeom>
            <a:noFill/>
            <a:ln w="88900" cap="flat">
              <a:solidFill>
                <a:srgbClr val="FFFFFF"/>
              </a:solidFill>
              <a:prstDash val="solid"/>
              <a:miter lim="400000"/>
              <a:tailEnd type="triangle" w="med" len="med"/>
            </a:ln>
            <a:effectLst/>
          </p:spPr>
          <p:txBody>
            <a:bodyPr wrap="square" lIns="50800" tIns="50800" rIns="50800" bIns="50800" numCol="1" anchor="ctr">
              <a:noAutofit/>
            </a:bodyPr>
            <a:lstStyle/>
            <a:p>
              <a:pPr>
                <a:defRPr sz="2600">
                  <a:latin typeface="+mn-lt"/>
                  <a:ea typeface="+mn-ea"/>
                  <a:cs typeface="+mn-cs"/>
                  <a:sym typeface="Helvetica Light"/>
                </a:defRPr>
              </a:pPr>
            </a:p>
          </p:txBody>
        </p:sp>
      </p:grpSp>
      <p:sp>
        <p:nvSpPr>
          <p:cNvPr id="668" name="What is a…"/>
          <p:cNvSpPr txBox="1"/>
          <p:nvPr>
            <p:ph type="title"/>
          </p:nvPr>
        </p:nvSpPr>
        <p:spPr>
          <a:xfrm>
            <a:off x="-304124" y="-39896"/>
            <a:ext cx="13613048" cy="2924592"/>
          </a:xfrm>
          <a:prstGeom prst="rect">
            <a:avLst/>
          </a:prstGeom>
        </p:spPr>
        <p:txBody>
          <a:bodyPr/>
          <a:lstStyle/>
          <a:p>
            <a:pPr defTabSz="543305">
              <a:defRPr b="1" sz="9486"/>
            </a:pPr>
            <a:r>
              <a:t>What is a </a:t>
            </a:r>
          </a:p>
          <a:p>
            <a:pPr defTabSz="543305">
              <a:defRPr b="1" sz="9486"/>
            </a:pPr>
            <a:r>
              <a:t>Union Find?</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0" name="Union Find"/>
          <p:cNvSpPr txBox="1"/>
          <p:nvPr>
            <p:ph type="ctrTitle"/>
          </p:nvPr>
        </p:nvSpPr>
        <p:spPr>
          <a:xfrm>
            <a:off x="368149" y="417845"/>
            <a:ext cx="12268502" cy="3871130"/>
          </a:xfrm>
          <a:prstGeom prst="rect">
            <a:avLst/>
          </a:prstGeom>
        </p:spPr>
        <p:txBody>
          <a:bodyPr/>
          <a:lstStyle>
            <a:lvl1pPr>
              <a:defRPr b="1" sz="14000"/>
            </a:lvl1pPr>
          </a:lstStyle>
          <a:p>
            <a:pPr/>
            <a:r>
              <a:t>Union Find</a:t>
            </a:r>
          </a:p>
        </p:txBody>
      </p:sp>
      <p:sp>
        <p:nvSpPr>
          <p:cNvPr id="671" name="Kruskal’s Algorithm"/>
          <p:cNvSpPr txBox="1"/>
          <p:nvPr/>
        </p:nvSpPr>
        <p:spPr>
          <a:xfrm>
            <a:off x="271068" y="4660820"/>
            <a:ext cx="12462664" cy="1358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500"/>
            </a:lvl1pPr>
          </a:lstStyle>
          <a:p>
            <a:pPr/>
            <a:r>
              <a:t>Kruskal’s Algorithm</a:t>
            </a:r>
          </a:p>
        </p:txBody>
      </p:sp>
      <p:sp>
        <p:nvSpPr>
          <p:cNvPr id="672" name="William Fiset"/>
          <p:cNvSpPr txBox="1"/>
          <p:nvPr/>
        </p:nvSpPr>
        <p:spPr>
          <a:xfrm>
            <a:off x="4656075" y="6841046"/>
            <a:ext cx="3692650"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William Fiset</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4"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675" name="Given a graph G = (V,E) we want to find a Minimum Spanning Tree in the graph (it may not be unique).…"/>
          <p:cNvSpPr txBox="1"/>
          <p:nvPr/>
        </p:nvSpPr>
        <p:spPr>
          <a:xfrm>
            <a:off x="63570" y="2710998"/>
            <a:ext cx="12877659" cy="5486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4500"/>
            </a:pPr>
            <a:r>
              <a:t>Given a graph G = (V,E) we want to find a </a:t>
            </a:r>
            <a:r>
              <a:rPr b="1">
                <a:solidFill>
                  <a:schemeClr val="accent2">
                    <a:satOff val="-13916"/>
                    <a:lumOff val="13989"/>
                  </a:schemeClr>
                </a:solidFill>
              </a:rPr>
              <a:t>Minimum Spanning Tree</a:t>
            </a:r>
            <a:r>
              <a:t> in the graph (it may not be unique). </a:t>
            </a:r>
          </a:p>
          <a:p>
            <a:pPr>
              <a:defRPr sz="4500"/>
            </a:pPr>
            <a:r>
              <a:t>A minimum spanning tree is a subset of the edges which connect[s] all vertices in the graph with the minimal total edge cost and which contains no cycles</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7"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678" name="A"/>
          <p:cNvSpPr/>
          <p:nvPr/>
        </p:nvSpPr>
        <p:spPr>
          <a:xfrm>
            <a:off x="4064000" y="1783594"/>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679" name="E"/>
          <p:cNvSpPr/>
          <p:nvPr/>
        </p:nvSpPr>
        <p:spPr>
          <a:xfrm>
            <a:off x="2319866" y="4391327"/>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680" name="D"/>
          <p:cNvSpPr/>
          <p:nvPr/>
        </p:nvSpPr>
        <p:spPr>
          <a:xfrm>
            <a:off x="5130800" y="3917194"/>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681" name="F"/>
          <p:cNvSpPr/>
          <p:nvPr/>
        </p:nvSpPr>
        <p:spPr>
          <a:xfrm>
            <a:off x="2472266" y="7151461"/>
            <a:ext cx="763291"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682" name="G"/>
          <p:cNvSpPr/>
          <p:nvPr/>
        </p:nvSpPr>
        <p:spPr>
          <a:xfrm>
            <a:off x="5317066" y="7151461"/>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683" name="B"/>
          <p:cNvSpPr/>
          <p:nvPr/>
        </p:nvSpPr>
        <p:spPr>
          <a:xfrm>
            <a:off x="7416800" y="2139194"/>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684" name="H"/>
          <p:cNvSpPr/>
          <p:nvPr/>
        </p:nvSpPr>
        <p:spPr>
          <a:xfrm>
            <a:off x="6654800" y="5691941"/>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685" name="I"/>
          <p:cNvSpPr/>
          <p:nvPr/>
        </p:nvSpPr>
        <p:spPr>
          <a:xfrm>
            <a:off x="8509000" y="681800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686" name="C"/>
          <p:cNvSpPr/>
          <p:nvPr/>
        </p:nvSpPr>
        <p:spPr>
          <a:xfrm>
            <a:off x="9025466" y="3772615"/>
            <a:ext cx="763290" cy="763291"/>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687" name="Line"/>
          <p:cNvSpPr/>
          <p:nvPr/>
        </p:nvSpPr>
        <p:spPr>
          <a:xfrm flipV="1">
            <a:off x="5981258" y="6374600"/>
            <a:ext cx="782882"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88" name="Line"/>
          <p:cNvSpPr/>
          <p:nvPr/>
        </p:nvSpPr>
        <p:spPr>
          <a:xfrm flipV="1">
            <a:off x="2919433" y="2505333"/>
            <a:ext cx="1296239" cy="190279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89" name="Line"/>
          <p:cNvSpPr/>
          <p:nvPr/>
        </p:nvSpPr>
        <p:spPr>
          <a:xfrm flipV="1">
            <a:off x="3031682" y="4596600"/>
            <a:ext cx="2191524"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0" name="Line"/>
          <p:cNvSpPr/>
          <p:nvPr/>
        </p:nvSpPr>
        <p:spPr>
          <a:xfrm flipV="1">
            <a:off x="3095024" y="4363568"/>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1" name="Line"/>
          <p:cNvSpPr/>
          <p:nvPr/>
        </p:nvSpPr>
        <p:spPr>
          <a:xfrm flipV="1">
            <a:off x="6108257" y="7294556"/>
            <a:ext cx="2392343"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2" name="Line"/>
          <p:cNvSpPr/>
          <p:nvPr/>
        </p:nvSpPr>
        <p:spPr>
          <a:xfrm flipV="1">
            <a:off x="8978458" y="4551239"/>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3" name="Line"/>
          <p:cNvSpPr/>
          <p:nvPr/>
        </p:nvSpPr>
        <p:spPr>
          <a:xfrm>
            <a:off x="4885465" y="2228711"/>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4" name="Line"/>
          <p:cNvSpPr/>
          <p:nvPr/>
        </p:nvSpPr>
        <p:spPr>
          <a:xfrm flipV="1">
            <a:off x="5872030" y="2780957"/>
            <a:ext cx="1613596" cy="130538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5" name="Line"/>
          <p:cNvSpPr/>
          <p:nvPr/>
        </p:nvSpPr>
        <p:spPr>
          <a:xfrm>
            <a:off x="5795830" y="4602812"/>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6" name="Line"/>
          <p:cNvSpPr/>
          <p:nvPr/>
        </p:nvSpPr>
        <p:spPr>
          <a:xfrm>
            <a:off x="8124164" y="2748611"/>
            <a:ext cx="968342" cy="111336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7" name="Line"/>
          <p:cNvSpPr/>
          <p:nvPr/>
        </p:nvSpPr>
        <p:spPr>
          <a:xfrm>
            <a:off x="2713964" y="5195478"/>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8" name="Line"/>
          <p:cNvSpPr/>
          <p:nvPr/>
        </p:nvSpPr>
        <p:spPr>
          <a:xfrm flipH="1" flipV="1">
            <a:off x="5527778" y="4711352"/>
            <a:ext cx="131300" cy="239990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699" name="Line"/>
          <p:cNvSpPr/>
          <p:nvPr/>
        </p:nvSpPr>
        <p:spPr>
          <a:xfrm flipV="1">
            <a:off x="7378257" y="4433881"/>
            <a:ext cx="1681738" cy="14289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0" name="Line"/>
          <p:cNvSpPr/>
          <p:nvPr/>
        </p:nvSpPr>
        <p:spPr>
          <a:xfrm flipV="1">
            <a:off x="3247363" y="7550932"/>
            <a:ext cx="1963044"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1" name="Line"/>
          <p:cNvSpPr/>
          <p:nvPr/>
        </p:nvSpPr>
        <p:spPr>
          <a:xfrm>
            <a:off x="4669763" y="2511545"/>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2" name="Line"/>
          <p:cNvSpPr/>
          <p:nvPr/>
        </p:nvSpPr>
        <p:spPr>
          <a:xfrm>
            <a:off x="7387563" y="6346945"/>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3" name="J"/>
          <p:cNvSpPr/>
          <p:nvPr/>
        </p:nvSpPr>
        <p:spPr>
          <a:xfrm>
            <a:off x="10682302" y="5691941"/>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704" name="Line"/>
          <p:cNvSpPr/>
          <p:nvPr/>
        </p:nvSpPr>
        <p:spPr>
          <a:xfrm flipV="1">
            <a:off x="9275630" y="6293367"/>
            <a:ext cx="1429776" cy="87484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5" name="Line"/>
          <p:cNvSpPr/>
          <p:nvPr/>
        </p:nvSpPr>
        <p:spPr>
          <a:xfrm>
            <a:off x="9682072" y="4443428"/>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06" name="5"/>
          <p:cNvSpPr txBox="1"/>
          <p:nvPr/>
        </p:nvSpPr>
        <p:spPr>
          <a:xfrm>
            <a:off x="5927266" y="17887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707" name="2"/>
          <p:cNvSpPr txBox="1"/>
          <p:nvPr/>
        </p:nvSpPr>
        <p:spPr>
          <a:xfrm>
            <a:off x="6735833" y="3263656"/>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08" name="9"/>
          <p:cNvSpPr txBox="1"/>
          <p:nvPr/>
        </p:nvSpPr>
        <p:spPr>
          <a:xfrm>
            <a:off x="4940369" y="2896051"/>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9</a:t>
            </a:r>
          </a:p>
        </p:txBody>
      </p:sp>
      <p:sp>
        <p:nvSpPr>
          <p:cNvPr id="709" name="1"/>
          <p:cNvSpPr txBox="1"/>
          <p:nvPr/>
        </p:nvSpPr>
        <p:spPr>
          <a:xfrm>
            <a:off x="3124712" y="2999541"/>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10" name="2"/>
          <p:cNvSpPr txBox="1"/>
          <p:nvPr/>
        </p:nvSpPr>
        <p:spPr>
          <a:xfrm>
            <a:off x="3902509" y="399551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11" name="1"/>
          <p:cNvSpPr txBox="1"/>
          <p:nvPr/>
        </p:nvSpPr>
        <p:spPr>
          <a:xfrm>
            <a:off x="2288297" y="5937503"/>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12" name="5"/>
          <p:cNvSpPr txBox="1"/>
          <p:nvPr/>
        </p:nvSpPr>
        <p:spPr>
          <a:xfrm>
            <a:off x="3774197" y="5437970"/>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713" name="7"/>
          <p:cNvSpPr txBox="1"/>
          <p:nvPr/>
        </p:nvSpPr>
        <p:spPr>
          <a:xfrm>
            <a:off x="4250866" y="7017003"/>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714" name="4"/>
          <p:cNvSpPr txBox="1"/>
          <p:nvPr/>
        </p:nvSpPr>
        <p:spPr>
          <a:xfrm>
            <a:off x="7167333" y="734770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715" name="6"/>
          <p:cNvSpPr txBox="1"/>
          <p:nvPr/>
        </p:nvSpPr>
        <p:spPr>
          <a:xfrm>
            <a:off x="7828610" y="611157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716" name="1"/>
          <p:cNvSpPr txBox="1"/>
          <p:nvPr/>
        </p:nvSpPr>
        <p:spPr>
          <a:xfrm>
            <a:off x="9174106" y="5437970"/>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17" name="0"/>
          <p:cNvSpPr txBox="1"/>
          <p:nvPr/>
        </p:nvSpPr>
        <p:spPr>
          <a:xfrm>
            <a:off x="10067542" y="659366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718" name="8"/>
          <p:cNvSpPr txBox="1"/>
          <p:nvPr/>
        </p:nvSpPr>
        <p:spPr>
          <a:xfrm>
            <a:off x="10334242" y="462464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8</a:t>
            </a:r>
          </a:p>
        </p:txBody>
      </p:sp>
      <p:sp>
        <p:nvSpPr>
          <p:cNvPr id="719" name="4"/>
          <p:cNvSpPr txBox="1"/>
          <p:nvPr/>
        </p:nvSpPr>
        <p:spPr>
          <a:xfrm>
            <a:off x="8024347" y="454324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720" name="4"/>
          <p:cNvSpPr txBox="1"/>
          <p:nvPr/>
        </p:nvSpPr>
        <p:spPr>
          <a:xfrm>
            <a:off x="8591614" y="2896051"/>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721" name="2"/>
          <p:cNvSpPr txBox="1"/>
          <p:nvPr/>
        </p:nvSpPr>
        <p:spPr>
          <a:xfrm>
            <a:off x="6278633" y="4762256"/>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22" name="11"/>
          <p:cNvSpPr txBox="1"/>
          <p:nvPr/>
        </p:nvSpPr>
        <p:spPr>
          <a:xfrm>
            <a:off x="4920825" y="5638560"/>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723" name="1"/>
          <p:cNvSpPr txBox="1"/>
          <p:nvPr/>
        </p:nvSpPr>
        <p:spPr>
          <a:xfrm>
            <a:off x="6389685" y="659366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What is Union Find?"/>
          <p:cNvSpPr txBox="1"/>
          <p:nvPr>
            <p:ph type="title"/>
          </p:nvPr>
        </p:nvSpPr>
        <p:spPr>
          <a:xfrm>
            <a:off x="59140" y="42319"/>
            <a:ext cx="12886521" cy="2159001"/>
          </a:xfrm>
          <a:prstGeom prst="rect">
            <a:avLst/>
          </a:prstGeom>
        </p:spPr>
        <p:txBody>
          <a:bodyPr/>
          <a:lstStyle>
            <a:lvl1pPr>
              <a:defRPr b="1" sz="7500"/>
            </a:lvl1pPr>
          </a:lstStyle>
          <a:p>
            <a:pPr/>
            <a:r>
              <a:t>What is Union Find?</a:t>
            </a:r>
          </a:p>
        </p:txBody>
      </p:sp>
      <p:sp>
        <p:nvSpPr>
          <p:cNvPr id="131" name="Union Find is a data structure that keeps track of elements which are split into one or more disjoint sets. Its has two primary operations:…"/>
          <p:cNvSpPr txBox="1"/>
          <p:nvPr/>
        </p:nvSpPr>
        <p:spPr>
          <a:xfrm>
            <a:off x="743743" y="2509728"/>
            <a:ext cx="11745277" cy="566090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defRPr sz="4000"/>
            </a:pPr>
            <a:r>
              <a:rPr b="1">
                <a:solidFill>
                  <a:schemeClr val="accent2">
                    <a:satOff val="-13916"/>
                    <a:lumOff val="13989"/>
                  </a:schemeClr>
                </a:solidFill>
              </a:rPr>
              <a:t>Union Find</a:t>
            </a:r>
            <a:r>
              <a:t> is a data structure that keeps track of elements which are split into one or more disjoint sets. Its has two primary operations: </a:t>
            </a:r>
          </a:p>
          <a:p>
            <a:pPr>
              <a:defRPr sz="4000"/>
            </a:pPr>
            <a:r>
              <a:rPr b="1" i="1">
                <a:solidFill>
                  <a:schemeClr val="accent4">
                    <a:hueOff val="102361"/>
                    <a:satOff val="14118"/>
                    <a:lumOff val="10675"/>
                  </a:schemeClr>
                </a:solidFill>
              </a:rPr>
              <a:t>find</a:t>
            </a:r>
            <a:r>
              <a:t> and </a:t>
            </a:r>
            <a:r>
              <a:rPr b="1" i="1">
                <a:solidFill>
                  <a:schemeClr val="accent4">
                    <a:hueOff val="102361"/>
                    <a:satOff val="14118"/>
                    <a:lumOff val="10675"/>
                  </a:schemeClr>
                </a:solidFill>
              </a:rPr>
              <a:t>union</a:t>
            </a:r>
            <a:r>
              <a:t>.</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5"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726" name="A"/>
          <p:cNvSpPr/>
          <p:nvPr/>
        </p:nvSpPr>
        <p:spPr>
          <a:xfrm>
            <a:off x="4064000" y="1783594"/>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727" name="E"/>
          <p:cNvSpPr/>
          <p:nvPr/>
        </p:nvSpPr>
        <p:spPr>
          <a:xfrm>
            <a:off x="2319866" y="4391327"/>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728" name="D"/>
          <p:cNvSpPr/>
          <p:nvPr/>
        </p:nvSpPr>
        <p:spPr>
          <a:xfrm>
            <a:off x="5130800" y="3917194"/>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729" name="F"/>
          <p:cNvSpPr/>
          <p:nvPr/>
        </p:nvSpPr>
        <p:spPr>
          <a:xfrm>
            <a:off x="2472266" y="7151461"/>
            <a:ext cx="763291"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730" name="G"/>
          <p:cNvSpPr/>
          <p:nvPr/>
        </p:nvSpPr>
        <p:spPr>
          <a:xfrm>
            <a:off x="5317066" y="7151461"/>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731" name="B"/>
          <p:cNvSpPr/>
          <p:nvPr/>
        </p:nvSpPr>
        <p:spPr>
          <a:xfrm>
            <a:off x="7416800" y="2139194"/>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732" name="H"/>
          <p:cNvSpPr/>
          <p:nvPr/>
        </p:nvSpPr>
        <p:spPr>
          <a:xfrm>
            <a:off x="6654800" y="5691941"/>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733" name="I"/>
          <p:cNvSpPr/>
          <p:nvPr/>
        </p:nvSpPr>
        <p:spPr>
          <a:xfrm>
            <a:off x="8509000" y="681800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734" name="C"/>
          <p:cNvSpPr/>
          <p:nvPr/>
        </p:nvSpPr>
        <p:spPr>
          <a:xfrm>
            <a:off x="9025466" y="3772615"/>
            <a:ext cx="763290" cy="763291"/>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735" name="Line"/>
          <p:cNvSpPr/>
          <p:nvPr/>
        </p:nvSpPr>
        <p:spPr>
          <a:xfrm flipV="1">
            <a:off x="5981258" y="6374600"/>
            <a:ext cx="782882" cy="868342"/>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36" name="Line"/>
          <p:cNvSpPr/>
          <p:nvPr/>
        </p:nvSpPr>
        <p:spPr>
          <a:xfrm flipV="1">
            <a:off x="2919433" y="2505333"/>
            <a:ext cx="1296239" cy="1902797"/>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37" name="Line"/>
          <p:cNvSpPr/>
          <p:nvPr/>
        </p:nvSpPr>
        <p:spPr>
          <a:xfrm flipV="1">
            <a:off x="3095024" y="4363568"/>
            <a:ext cx="2004529" cy="42979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38" name="Line"/>
          <p:cNvSpPr/>
          <p:nvPr/>
        </p:nvSpPr>
        <p:spPr>
          <a:xfrm flipV="1">
            <a:off x="8978458" y="4551239"/>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39" name="Line"/>
          <p:cNvSpPr/>
          <p:nvPr/>
        </p:nvSpPr>
        <p:spPr>
          <a:xfrm flipV="1">
            <a:off x="5872030" y="2780957"/>
            <a:ext cx="1613596" cy="1305389"/>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40" name="Line"/>
          <p:cNvSpPr/>
          <p:nvPr/>
        </p:nvSpPr>
        <p:spPr>
          <a:xfrm>
            <a:off x="5795830" y="4602812"/>
            <a:ext cx="958752" cy="1182424"/>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41" name="Line"/>
          <p:cNvSpPr/>
          <p:nvPr/>
        </p:nvSpPr>
        <p:spPr>
          <a:xfrm>
            <a:off x="8124164" y="2748611"/>
            <a:ext cx="968342" cy="1113369"/>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42" name="Line"/>
          <p:cNvSpPr/>
          <p:nvPr/>
        </p:nvSpPr>
        <p:spPr>
          <a:xfrm>
            <a:off x="2713964" y="5195478"/>
            <a:ext cx="85560" cy="1945483"/>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43" name="J"/>
          <p:cNvSpPr/>
          <p:nvPr/>
        </p:nvSpPr>
        <p:spPr>
          <a:xfrm>
            <a:off x="10682302" y="5691941"/>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744" name="Line"/>
          <p:cNvSpPr/>
          <p:nvPr/>
        </p:nvSpPr>
        <p:spPr>
          <a:xfrm flipV="1">
            <a:off x="9275630" y="6293367"/>
            <a:ext cx="1429776" cy="87484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745" name="2"/>
          <p:cNvSpPr txBox="1"/>
          <p:nvPr/>
        </p:nvSpPr>
        <p:spPr>
          <a:xfrm>
            <a:off x="6735833" y="3263656"/>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46" name="1"/>
          <p:cNvSpPr txBox="1"/>
          <p:nvPr/>
        </p:nvSpPr>
        <p:spPr>
          <a:xfrm>
            <a:off x="3124712" y="2999541"/>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47" name="2"/>
          <p:cNvSpPr txBox="1"/>
          <p:nvPr/>
        </p:nvSpPr>
        <p:spPr>
          <a:xfrm>
            <a:off x="3902509" y="399551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48" name="1"/>
          <p:cNvSpPr txBox="1"/>
          <p:nvPr/>
        </p:nvSpPr>
        <p:spPr>
          <a:xfrm>
            <a:off x="2288297" y="5937503"/>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49" name="1"/>
          <p:cNvSpPr txBox="1"/>
          <p:nvPr/>
        </p:nvSpPr>
        <p:spPr>
          <a:xfrm>
            <a:off x="9174106" y="5437970"/>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50" name="0"/>
          <p:cNvSpPr txBox="1"/>
          <p:nvPr/>
        </p:nvSpPr>
        <p:spPr>
          <a:xfrm>
            <a:off x="10067542" y="659366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751" name="4"/>
          <p:cNvSpPr txBox="1"/>
          <p:nvPr/>
        </p:nvSpPr>
        <p:spPr>
          <a:xfrm>
            <a:off x="8591614" y="2896051"/>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752" name="2"/>
          <p:cNvSpPr txBox="1"/>
          <p:nvPr/>
        </p:nvSpPr>
        <p:spPr>
          <a:xfrm>
            <a:off x="6278633" y="4762256"/>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53" name="1"/>
          <p:cNvSpPr txBox="1"/>
          <p:nvPr/>
        </p:nvSpPr>
        <p:spPr>
          <a:xfrm>
            <a:off x="6389685" y="659366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54" name="Minimum spanning tree with weight 14"/>
          <p:cNvSpPr txBox="1"/>
          <p:nvPr/>
        </p:nvSpPr>
        <p:spPr>
          <a:xfrm>
            <a:off x="1584625" y="8480635"/>
            <a:ext cx="9381161" cy="584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200"/>
            </a:lvl1pPr>
          </a:lstStyle>
          <a:p>
            <a:pPr/>
            <a:r>
              <a:t>Minimum spanning tree with weight 14</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6"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757" name="1) Sort edges by ascending edge weight."/>
          <p:cNvSpPr txBox="1"/>
          <p:nvPr/>
        </p:nvSpPr>
        <p:spPr>
          <a:xfrm>
            <a:off x="436702" y="2415429"/>
            <a:ext cx="12131396" cy="1143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1) Sort edges by ascending edge weight.</a:t>
            </a:r>
          </a:p>
        </p:txBody>
      </p:sp>
      <p:sp>
        <p:nvSpPr>
          <p:cNvPr id="758" name="2) Walk through the sorted edges and look at the two nodes the edge belongs to, if the nodes are already unified we don’t include this edge, otherwise we include it and unify the nodes."/>
          <p:cNvSpPr txBox="1"/>
          <p:nvPr/>
        </p:nvSpPr>
        <p:spPr>
          <a:xfrm>
            <a:off x="273421" y="4072782"/>
            <a:ext cx="12457958" cy="2705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2) Walk through the sorted edges and look at the two nodes the edge belongs to, if the nodes are already unified we don’t include this edge, otherwise we include it and unify the nodes.</a:t>
            </a:r>
          </a:p>
        </p:txBody>
      </p:sp>
      <p:sp>
        <p:nvSpPr>
          <p:cNvPr id="759" name="3) The algorithm terminates when every edge has been processed or all the vertices have been unified."/>
          <p:cNvSpPr txBox="1"/>
          <p:nvPr/>
        </p:nvSpPr>
        <p:spPr>
          <a:xfrm>
            <a:off x="963440" y="7292236"/>
            <a:ext cx="11077920" cy="1663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3) The algorithm terminates when every edge has been processed or all the vertices have been unified.</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1"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762" name="A"/>
          <p:cNvSpPr/>
          <p:nvPr/>
        </p:nvSpPr>
        <p:spPr>
          <a:xfrm>
            <a:off x="5613400" y="21251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763" name="E"/>
          <p:cNvSpPr/>
          <p:nvPr/>
        </p:nvSpPr>
        <p:spPr>
          <a:xfrm>
            <a:off x="3869266" y="4732866"/>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764" name="D"/>
          <p:cNvSpPr/>
          <p:nvPr/>
        </p:nvSpPr>
        <p:spPr>
          <a:xfrm>
            <a:off x="6680200" y="4258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765" name="F"/>
          <p:cNvSpPr/>
          <p:nvPr/>
        </p:nvSpPr>
        <p:spPr>
          <a:xfrm>
            <a:off x="4021666" y="7493000"/>
            <a:ext cx="763291"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766" name="G"/>
          <p:cNvSpPr/>
          <p:nvPr/>
        </p:nvSpPr>
        <p:spPr>
          <a:xfrm>
            <a:off x="6866466" y="7493000"/>
            <a:ext cx="763291" cy="76329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767" name="B"/>
          <p:cNvSpPr/>
          <p:nvPr/>
        </p:nvSpPr>
        <p:spPr>
          <a:xfrm>
            <a:off x="8966200" y="2480733"/>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768" name="H"/>
          <p:cNvSpPr/>
          <p:nvPr/>
        </p:nvSpPr>
        <p:spPr>
          <a:xfrm>
            <a:off x="8204200" y="6033480"/>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769" name="I"/>
          <p:cNvSpPr/>
          <p:nvPr/>
        </p:nvSpPr>
        <p:spPr>
          <a:xfrm>
            <a:off x="10058400" y="715954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770" name="C"/>
          <p:cNvSpPr/>
          <p:nvPr/>
        </p:nvSpPr>
        <p:spPr>
          <a:xfrm>
            <a:off x="10574866" y="4114155"/>
            <a:ext cx="763290" cy="76329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771"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2" name="Line"/>
          <p:cNvSpPr/>
          <p:nvPr/>
        </p:nvSpPr>
        <p:spPr>
          <a:xfrm flipV="1">
            <a:off x="4468833" y="2846873"/>
            <a:ext cx="1296239" cy="190279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3"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4"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5"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6"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7"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8"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79"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0"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1"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2"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3"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4"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5"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6"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7" name="J"/>
          <p:cNvSpPr/>
          <p:nvPr/>
        </p:nvSpPr>
        <p:spPr>
          <a:xfrm>
            <a:off x="12231702" y="6033480"/>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788" name="Line"/>
          <p:cNvSpPr/>
          <p:nvPr/>
        </p:nvSpPr>
        <p:spPr>
          <a:xfrm flipV="1">
            <a:off x="10825030" y="6634906"/>
            <a:ext cx="1429776" cy="87484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89"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790"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791"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92"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93"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794"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795"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796"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797"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798"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799"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00"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801"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02"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03"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04"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805"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06"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07"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9"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810" name="A"/>
          <p:cNvSpPr/>
          <p:nvPr/>
        </p:nvSpPr>
        <p:spPr>
          <a:xfrm>
            <a:off x="5613400" y="2125133"/>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811" name="E"/>
          <p:cNvSpPr/>
          <p:nvPr/>
        </p:nvSpPr>
        <p:spPr>
          <a:xfrm>
            <a:off x="3869266" y="4732866"/>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812" name="D"/>
          <p:cNvSpPr/>
          <p:nvPr/>
        </p:nvSpPr>
        <p:spPr>
          <a:xfrm>
            <a:off x="6680200" y="4258733"/>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813" name="F"/>
          <p:cNvSpPr/>
          <p:nvPr/>
        </p:nvSpPr>
        <p:spPr>
          <a:xfrm>
            <a:off x="4021666" y="7493000"/>
            <a:ext cx="763291" cy="76329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814" name="G"/>
          <p:cNvSpPr/>
          <p:nvPr/>
        </p:nvSpPr>
        <p:spPr>
          <a:xfrm>
            <a:off x="6866466" y="7493000"/>
            <a:ext cx="763291" cy="76329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815" name="B"/>
          <p:cNvSpPr/>
          <p:nvPr/>
        </p:nvSpPr>
        <p:spPr>
          <a:xfrm>
            <a:off x="8966200" y="2480733"/>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816" name="H"/>
          <p:cNvSpPr/>
          <p:nvPr/>
        </p:nvSpPr>
        <p:spPr>
          <a:xfrm>
            <a:off x="8204200" y="6033480"/>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817" name="I"/>
          <p:cNvSpPr/>
          <p:nvPr/>
        </p:nvSpPr>
        <p:spPr>
          <a:xfrm>
            <a:off x="10058400" y="7159547"/>
            <a:ext cx="763290" cy="763291"/>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818" name="C"/>
          <p:cNvSpPr/>
          <p:nvPr/>
        </p:nvSpPr>
        <p:spPr>
          <a:xfrm>
            <a:off x="10574866" y="4114155"/>
            <a:ext cx="763290" cy="763290"/>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819"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0" name="Line"/>
          <p:cNvSpPr/>
          <p:nvPr/>
        </p:nvSpPr>
        <p:spPr>
          <a:xfrm flipV="1">
            <a:off x="4468833" y="2846873"/>
            <a:ext cx="1296239" cy="190279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1"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2"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3"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4"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5"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6"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7"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8"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29"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0"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1"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2"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3"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4"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5" name="J"/>
          <p:cNvSpPr/>
          <p:nvPr/>
        </p:nvSpPr>
        <p:spPr>
          <a:xfrm>
            <a:off x="12231702" y="6033480"/>
            <a:ext cx="763291" cy="763291"/>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836" name="Line"/>
          <p:cNvSpPr/>
          <p:nvPr/>
        </p:nvSpPr>
        <p:spPr>
          <a:xfrm flipV="1">
            <a:off x="10825030" y="6634906"/>
            <a:ext cx="1429776" cy="87484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7"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38"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839"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40"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41"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42"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43"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44"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845"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846"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47"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848"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49"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850"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51"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52"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53"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54"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855"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56"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pPr>
            <a:r>
              <a:t>I to J = 0 </a:t>
            </a:r>
          </a:p>
          <a:p>
            <a:pPr algn="l">
              <a:defRPr sz="2900"/>
            </a:pPr>
            <a:r>
              <a:t>A to E = 1 </a:t>
            </a:r>
          </a:p>
          <a:p>
            <a:pPr algn="l">
              <a:defRPr sz="2900"/>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0"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861" name="A"/>
          <p:cNvSpPr/>
          <p:nvPr/>
        </p:nvSpPr>
        <p:spPr>
          <a:xfrm>
            <a:off x="5613400" y="21251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862" name="E"/>
          <p:cNvSpPr/>
          <p:nvPr/>
        </p:nvSpPr>
        <p:spPr>
          <a:xfrm>
            <a:off x="3869266" y="4732866"/>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863" name="D"/>
          <p:cNvSpPr/>
          <p:nvPr/>
        </p:nvSpPr>
        <p:spPr>
          <a:xfrm>
            <a:off x="6680200" y="4258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864" name="F"/>
          <p:cNvSpPr/>
          <p:nvPr/>
        </p:nvSpPr>
        <p:spPr>
          <a:xfrm>
            <a:off x="4021666" y="7493000"/>
            <a:ext cx="763291"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865" name="G"/>
          <p:cNvSpPr/>
          <p:nvPr/>
        </p:nvSpPr>
        <p:spPr>
          <a:xfrm>
            <a:off x="6866466" y="7493000"/>
            <a:ext cx="763291" cy="76329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866" name="B"/>
          <p:cNvSpPr/>
          <p:nvPr/>
        </p:nvSpPr>
        <p:spPr>
          <a:xfrm>
            <a:off x="8966200" y="2480733"/>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867" name="H"/>
          <p:cNvSpPr/>
          <p:nvPr/>
        </p:nvSpPr>
        <p:spPr>
          <a:xfrm>
            <a:off x="8204200" y="6033480"/>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868" name="I"/>
          <p:cNvSpPr/>
          <p:nvPr/>
        </p:nvSpPr>
        <p:spPr>
          <a:xfrm>
            <a:off x="10058400" y="715954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869" name="C"/>
          <p:cNvSpPr/>
          <p:nvPr/>
        </p:nvSpPr>
        <p:spPr>
          <a:xfrm>
            <a:off x="10574866" y="4114155"/>
            <a:ext cx="763290" cy="76329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870"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1" name="Line"/>
          <p:cNvSpPr/>
          <p:nvPr/>
        </p:nvSpPr>
        <p:spPr>
          <a:xfrm flipV="1">
            <a:off x="4468833" y="2846873"/>
            <a:ext cx="1296239" cy="190279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2"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3"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4"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5"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6"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7"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8"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79"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0"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1"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2"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3"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4"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5"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6" name="J"/>
          <p:cNvSpPr/>
          <p:nvPr/>
        </p:nvSpPr>
        <p:spPr>
          <a:xfrm>
            <a:off x="12231702" y="6033480"/>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887"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888"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889"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890"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91"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92"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893"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94"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895"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896"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897"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898"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899"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900"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01"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02"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03"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904"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05"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pPr>
            <a:r>
              <a:t>I to J = 0 </a:t>
            </a:r>
          </a:p>
          <a:p>
            <a:pPr algn="l">
              <a:defRPr sz="2900"/>
            </a:pPr>
            <a:r>
              <a:t>A to E = 1 </a:t>
            </a:r>
          </a:p>
          <a:p>
            <a:pPr algn="l">
              <a:defRPr sz="2900"/>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
        <p:nvSpPr>
          <p:cNvPr id="906"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07"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9"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910" name="A"/>
          <p:cNvSpPr/>
          <p:nvPr/>
        </p:nvSpPr>
        <p:spPr>
          <a:xfrm>
            <a:off x="5613400" y="21251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911" name="E"/>
          <p:cNvSpPr/>
          <p:nvPr/>
        </p:nvSpPr>
        <p:spPr>
          <a:xfrm>
            <a:off x="3869266" y="4732866"/>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912" name="D"/>
          <p:cNvSpPr/>
          <p:nvPr/>
        </p:nvSpPr>
        <p:spPr>
          <a:xfrm>
            <a:off x="6680200" y="4258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913" name="F"/>
          <p:cNvSpPr/>
          <p:nvPr/>
        </p:nvSpPr>
        <p:spPr>
          <a:xfrm>
            <a:off x="4021666" y="7493000"/>
            <a:ext cx="763291"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914" name="G"/>
          <p:cNvSpPr/>
          <p:nvPr/>
        </p:nvSpPr>
        <p:spPr>
          <a:xfrm>
            <a:off x="6866466" y="7493000"/>
            <a:ext cx="763291" cy="76329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915" name="B"/>
          <p:cNvSpPr/>
          <p:nvPr/>
        </p:nvSpPr>
        <p:spPr>
          <a:xfrm>
            <a:off x="8966200" y="2480733"/>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916" name="H"/>
          <p:cNvSpPr/>
          <p:nvPr/>
        </p:nvSpPr>
        <p:spPr>
          <a:xfrm>
            <a:off x="8204200" y="6033480"/>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917" name="I"/>
          <p:cNvSpPr/>
          <p:nvPr/>
        </p:nvSpPr>
        <p:spPr>
          <a:xfrm>
            <a:off x="10058400" y="715954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918" name="C"/>
          <p:cNvSpPr/>
          <p:nvPr/>
        </p:nvSpPr>
        <p:spPr>
          <a:xfrm>
            <a:off x="10574866" y="4114155"/>
            <a:ext cx="763290" cy="76329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919"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0" name="Line"/>
          <p:cNvSpPr/>
          <p:nvPr/>
        </p:nvSpPr>
        <p:spPr>
          <a:xfrm flipV="1">
            <a:off x="4468833" y="2846873"/>
            <a:ext cx="1296239" cy="190279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1"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2"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3"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4"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5"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6"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7"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8"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29"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0"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1"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2"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3"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4"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5" name="J"/>
          <p:cNvSpPr/>
          <p:nvPr/>
        </p:nvSpPr>
        <p:spPr>
          <a:xfrm>
            <a:off x="12231702" y="6033480"/>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936"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937"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38"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939"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40"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41"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42"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43"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944"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945"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46"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947"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48"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949"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50"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51"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52"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953"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54"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pPr>
            <a:r>
              <a:t>A to E = 1 </a:t>
            </a:r>
          </a:p>
          <a:p>
            <a:pPr algn="l">
              <a:defRPr sz="2900"/>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
        <p:nvSpPr>
          <p:cNvPr id="955"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56"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8"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959" name="A"/>
          <p:cNvSpPr/>
          <p:nvPr/>
        </p:nvSpPr>
        <p:spPr>
          <a:xfrm>
            <a:off x="5613400" y="21251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960" name="E"/>
          <p:cNvSpPr/>
          <p:nvPr/>
        </p:nvSpPr>
        <p:spPr>
          <a:xfrm>
            <a:off x="3869266" y="4732866"/>
            <a:ext cx="763291"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961" name="D"/>
          <p:cNvSpPr/>
          <p:nvPr/>
        </p:nvSpPr>
        <p:spPr>
          <a:xfrm>
            <a:off x="6680200" y="4258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962" name="F"/>
          <p:cNvSpPr/>
          <p:nvPr/>
        </p:nvSpPr>
        <p:spPr>
          <a:xfrm>
            <a:off x="4021666" y="7493000"/>
            <a:ext cx="763291"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963" name="G"/>
          <p:cNvSpPr/>
          <p:nvPr/>
        </p:nvSpPr>
        <p:spPr>
          <a:xfrm>
            <a:off x="6866466" y="7493000"/>
            <a:ext cx="763291" cy="763290"/>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964" name="B"/>
          <p:cNvSpPr/>
          <p:nvPr/>
        </p:nvSpPr>
        <p:spPr>
          <a:xfrm>
            <a:off x="8966200" y="2480733"/>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965" name="H"/>
          <p:cNvSpPr/>
          <p:nvPr/>
        </p:nvSpPr>
        <p:spPr>
          <a:xfrm>
            <a:off x="8204200" y="6033480"/>
            <a:ext cx="763290"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966" name="I"/>
          <p:cNvSpPr/>
          <p:nvPr/>
        </p:nvSpPr>
        <p:spPr>
          <a:xfrm>
            <a:off x="10058400" y="7159547"/>
            <a:ext cx="763290"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967" name="C"/>
          <p:cNvSpPr/>
          <p:nvPr/>
        </p:nvSpPr>
        <p:spPr>
          <a:xfrm>
            <a:off x="10574866" y="4114155"/>
            <a:ext cx="763290" cy="763290"/>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968"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69"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970"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1"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2"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3"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4"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5"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6"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7"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8"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79"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0"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1"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2"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3"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4" name="J"/>
          <p:cNvSpPr/>
          <p:nvPr/>
        </p:nvSpPr>
        <p:spPr>
          <a:xfrm>
            <a:off x="12231702" y="6033480"/>
            <a:ext cx="763291" cy="763291"/>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985"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986"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987"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988"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89"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90"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991"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92"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993"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994"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95"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996"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997"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998"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999"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00"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01"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002"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03"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04"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05"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7"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008"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009"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010"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011" name="F"/>
          <p:cNvSpPr/>
          <p:nvPr/>
        </p:nvSpPr>
        <p:spPr>
          <a:xfrm>
            <a:off x="40216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012" name="G"/>
          <p:cNvSpPr/>
          <p:nvPr/>
        </p:nvSpPr>
        <p:spPr>
          <a:xfrm>
            <a:off x="6866466" y="7493000"/>
            <a:ext cx="763291" cy="76329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013" name="B"/>
          <p:cNvSpPr/>
          <p:nvPr/>
        </p:nvSpPr>
        <p:spPr>
          <a:xfrm>
            <a:off x="8966200" y="2480733"/>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014" name="H"/>
          <p:cNvSpPr/>
          <p:nvPr/>
        </p:nvSpPr>
        <p:spPr>
          <a:xfrm>
            <a:off x="8204200" y="6033480"/>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015" name="I"/>
          <p:cNvSpPr/>
          <p:nvPr/>
        </p:nvSpPr>
        <p:spPr>
          <a:xfrm>
            <a:off x="10058400" y="7159547"/>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016" name="C"/>
          <p:cNvSpPr/>
          <p:nvPr/>
        </p:nvSpPr>
        <p:spPr>
          <a:xfrm>
            <a:off x="10574866" y="4114155"/>
            <a:ext cx="763290" cy="76329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017"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18"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019"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0"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1"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2" name="Line"/>
          <p:cNvSpPr/>
          <p:nvPr/>
        </p:nvSpPr>
        <p:spPr>
          <a:xfrm flipV="1">
            <a:off x="10527858" y="4892778"/>
            <a:ext cx="347973" cy="2251436"/>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3"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4"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5"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6"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7"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8"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29"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30"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31"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32"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33" name="J"/>
          <p:cNvSpPr/>
          <p:nvPr/>
        </p:nvSpPr>
        <p:spPr>
          <a:xfrm>
            <a:off x="12231702" y="6033480"/>
            <a:ext cx="763291"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034"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035"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36"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037"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38"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39"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40"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41"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042"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043"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44"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045"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46"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047"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48"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49"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50"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051"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52"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53"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54"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6"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057"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058" name="F"/>
          <p:cNvSpPr/>
          <p:nvPr/>
        </p:nvSpPr>
        <p:spPr>
          <a:xfrm>
            <a:off x="40216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059" name="G"/>
          <p:cNvSpPr/>
          <p:nvPr/>
        </p:nvSpPr>
        <p:spPr>
          <a:xfrm>
            <a:off x="6866466" y="7493000"/>
            <a:ext cx="763291" cy="76329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060" name="B"/>
          <p:cNvSpPr/>
          <p:nvPr/>
        </p:nvSpPr>
        <p:spPr>
          <a:xfrm>
            <a:off x="8966200" y="2480733"/>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061" name="H"/>
          <p:cNvSpPr/>
          <p:nvPr/>
        </p:nvSpPr>
        <p:spPr>
          <a:xfrm>
            <a:off x="8204200" y="6033480"/>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062" name="I"/>
          <p:cNvSpPr/>
          <p:nvPr/>
        </p:nvSpPr>
        <p:spPr>
          <a:xfrm>
            <a:off x="10058400" y="7159547"/>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063" name="C"/>
          <p:cNvSpPr/>
          <p:nvPr/>
        </p:nvSpPr>
        <p:spPr>
          <a:xfrm>
            <a:off x="10574866" y="4114155"/>
            <a:ext cx="763290" cy="76329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064"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65"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66"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67"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68"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069"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0"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1"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2"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3"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4"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5"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6"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7"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8"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79" name="J"/>
          <p:cNvSpPr/>
          <p:nvPr/>
        </p:nvSpPr>
        <p:spPr>
          <a:xfrm>
            <a:off x="12231702" y="6033480"/>
            <a:ext cx="763291"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080"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081"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082"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083"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84"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85"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86"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87"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088"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089"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90"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091"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92"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093"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94"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095"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096"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097"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098"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099"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100"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101"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02"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03"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5"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106"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107" name="F"/>
          <p:cNvSpPr/>
          <p:nvPr/>
        </p:nvSpPr>
        <p:spPr>
          <a:xfrm>
            <a:off x="40216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108" name="G"/>
          <p:cNvSpPr/>
          <p:nvPr/>
        </p:nvSpPr>
        <p:spPr>
          <a:xfrm>
            <a:off x="6866466" y="7493000"/>
            <a:ext cx="763291" cy="76329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109" name="B"/>
          <p:cNvSpPr/>
          <p:nvPr/>
        </p:nvSpPr>
        <p:spPr>
          <a:xfrm>
            <a:off x="8966200" y="2480733"/>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110" name="H"/>
          <p:cNvSpPr/>
          <p:nvPr/>
        </p:nvSpPr>
        <p:spPr>
          <a:xfrm>
            <a:off x="8204200" y="6033480"/>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111" name="I"/>
          <p:cNvSpPr/>
          <p:nvPr/>
        </p:nvSpPr>
        <p:spPr>
          <a:xfrm>
            <a:off x="10058400" y="7159547"/>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112" name="C"/>
          <p:cNvSpPr/>
          <p:nvPr/>
        </p:nvSpPr>
        <p:spPr>
          <a:xfrm>
            <a:off x="10574866" y="4114155"/>
            <a:ext cx="763290" cy="76329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113"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14"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15"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16"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17"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118"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19"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0"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1"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2" name="Line"/>
          <p:cNvSpPr/>
          <p:nvPr/>
        </p:nvSpPr>
        <p:spPr>
          <a:xfrm>
            <a:off x="4263364" y="5537017"/>
            <a:ext cx="85560" cy="194548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3"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4"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5"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6"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7"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28" name="J"/>
          <p:cNvSpPr/>
          <p:nvPr/>
        </p:nvSpPr>
        <p:spPr>
          <a:xfrm>
            <a:off x="12231702" y="6033480"/>
            <a:ext cx="763291"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129"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130"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31"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132"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33"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34"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35"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36"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137"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138"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39"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140"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41"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142"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43"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44"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45"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146"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47"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148"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149"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150"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51"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52"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Rounded Rectangle"/>
          <p:cNvSpPr/>
          <p:nvPr/>
        </p:nvSpPr>
        <p:spPr>
          <a:xfrm>
            <a:off x="4631752" y="8316637"/>
            <a:ext cx="1364602" cy="779442"/>
          </a:xfrm>
          <a:prstGeom prst="roundRect">
            <a:avLst>
              <a:gd name="adj" fmla="val 24441"/>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4" name="Rounded Rectangle"/>
          <p:cNvSpPr/>
          <p:nvPr/>
        </p:nvSpPr>
        <p:spPr>
          <a:xfrm>
            <a:off x="6483130" y="5533136"/>
            <a:ext cx="980667" cy="985464"/>
          </a:xfrm>
          <a:prstGeom prst="roundRect">
            <a:avLst>
              <a:gd name="adj" fmla="val 18438"/>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5" name="Rounded Rectangle"/>
          <p:cNvSpPr/>
          <p:nvPr/>
        </p:nvSpPr>
        <p:spPr>
          <a:xfrm>
            <a:off x="9138898" y="7769013"/>
            <a:ext cx="767251" cy="1393219"/>
          </a:xfrm>
          <a:prstGeom prst="roundRect">
            <a:avLst>
              <a:gd name="adj" fmla="val 24829"/>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6" name="Rounded Rectangle"/>
          <p:cNvSpPr/>
          <p:nvPr/>
        </p:nvSpPr>
        <p:spPr>
          <a:xfrm>
            <a:off x="6483130" y="4386410"/>
            <a:ext cx="980667" cy="985465"/>
          </a:xfrm>
          <a:prstGeom prst="roundRect">
            <a:avLst>
              <a:gd name="adj" fmla="val 19426"/>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7" name="Rounded Rectangle"/>
          <p:cNvSpPr/>
          <p:nvPr/>
        </p:nvSpPr>
        <p:spPr>
          <a:xfrm>
            <a:off x="9973062" y="3223718"/>
            <a:ext cx="980667" cy="1780428"/>
          </a:xfrm>
          <a:prstGeom prst="roundRect">
            <a:avLst>
              <a:gd name="adj" fmla="val 18438"/>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8" name="Rounded Rectangle"/>
          <p:cNvSpPr/>
          <p:nvPr/>
        </p:nvSpPr>
        <p:spPr>
          <a:xfrm>
            <a:off x="10691515" y="8088488"/>
            <a:ext cx="980667" cy="985465"/>
          </a:xfrm>
          <a:prstGeom prst="roundRect">
            <a:avLst>
              <a:gd name="adj" fmla="val 18438"/>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39" name="Rounded Rectangle"/>
          <p:cNvSpPr/>
          <p:nvPr/>
        </p:nvSpPr>
        <p:spPr>
          <a:xfrm>
            <a:off x="11541004" y="4015909"/>
            <a:ext cx="980667" cy="985464"/>
          </a:xfrm>
          <a:prstGeom prst="roundRect">
            <a:avLst>
              <a:gd name="adj" fmla="val 18438"/>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0" name="Rounded Rectangle"/>
          <p:cNvSpPr/>
          <p:nvPr/>
        </p:nvSpPr>
        <p:spPr>
          <a:xfrm>
            <a:off x="3167555" y="5965387"/>
            <a:ext cx="767251" cy="1780428"/>
          </a:xfrm>
          <a:prstGeom prst="roundRect">
            <a:avLst>
              <a:gd name="adj" fmla="val 23567"/>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1" name="Rounded Rectangle"/>
          <p:cNvSpPr/>
          <p:nvPr/>
        </p:nvSpPr>
        <p:spPr>
          <a:xfrm>
            <a:off x="8038852" y="6199745"/>
            <a:ext cx="1364602" cy="779442"/>
          </a:xfrm>
          <a:prstGeom prst="roundRect">
            <a:avLst>
              <a:gd name="adj" fmla="val 24441"/>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2" name="Rounded Rectangle"/>
          <p:cNvSpPr/>
          <p:nvPr/>
        </p:nvSpPr>
        <p:spPr>
          <a:xfrm>
            <a:off x="2868880" y="4487079"/>
            <a:ext cx="1364602" cy="779442"/>
          </a:xfrm>
          <a:prstGeom prst="roundRect">
            <a:avLst>
              <a:gd name="adj" fmla="val 24441"/>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3" name="Rounded Rectangle"/>
          <p:cNvSpPr/>
          <p:nvPr/>
        </p:nvSpPr>
        <p:spPr>
          <a:xfrm>
            <a:off x="5068379" y="3436986"/>
            <a:ext cx="491349" cy="531030"/>
          </a:xfrm>
          <a:prstGeom prst="roundRect">
            <a:avLst>
              <a:gd name="adj" fmla="val 26414"/>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4" name="Rounded Rectangle"/>
          <p:cNvSpPr/>
          <p:nvPr/>
        </p:nvSpPr>
        <p:spPr>
          <a:xfrm>
            <a:off x="8230820" y="3209769"/>
            <a:ext cx="980666" cy="985464"/>
          </a:xfrm>
          <a:prstGeom prst="roundRect">
            <a:avLst>
              <a:gd name="adj" fmla="val 19426"/>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5" name="Rounded Rectangle"/>
          <p:cNvSpPr/>
          <p:nvPr/>
        </p:nvSpPr>
        <p:spPr>
          <a:xfrm>
            <a:off x="10936174" y="6590086"/>
            <a:ext cx="600150" cy="648617"/>
          </a:xfrm>
          <a:prstGeom prst="roundRect">
            <a:avLst>
              <a:gd name="adj" fmla="val 26414"/>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6" name="Rounded Rectangle"/>
          <p:cNvSpPr/>
          <p:nvPr/>
        </p:nvSpPr>
        <p:spPr>
          <a:xfrm>
            <a:off x="5068379" y="7139177"/>
            <a:ext cx="600150" cy="648617"/>
          </a:xfrm>
          <a:prstGeom prst="roundRect">
            <a:avLst>
              <a:gd name="adj" fmla="val 26414"/>
            </a:avLst>
          </a:prstGeom>
          <a:solidFill>
            <a:srgbClr val="53585F"/>
          </a:solidFill>
          <a:ln w="12700">
            <a:miter lim="400000"/>
          </a:ln>
        </p:spPr>
        <p:txBody>
          <a:bodyPr lIns="50800" tIns="50800" rIns="50800" bIns="50800" anchor="ctr"/>
          <a:lstStyle/>
          <a:p>
            <a:pPr>
              <a:defRPr b="1" sz="2600">
                <a:latin typeface="Helvetica"/>
                <a:ea typeface="Helvetica"/>
                <a:cs typeface="Helvetica"/>
                <a:sym typeface="Helvetica"/>
              </a:defRPr>
            </a:pPr>
          </a:p>
        </p:txBody>
      </p:sp>
      <p:sp>
        <p:nvSpPr>
          <p:cNvPr id="147"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4"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155"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156" name="F"/>
          <p:cNvSpPr/>
          <p:nvPr/>
        </p:nvSpPr>
        <p:spPr>
          <a:xfrm>
            <a:off x="40216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157" name="G"/>
          <p:cNvSpPr/>
          <p:nvPr/>
        </p:nvSpPr>
        <p:spPr>
          <a:xfrm>
            <a:off x="6866466" y="7493000"/>
            <a:ext cx="763291" cy="763290"/>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158" name="B"/>
          <p:cNvSpPr/>
          <p:nvPr/>
        </p:nvSpPr>
        <p:spPr>
          <a:xfrm>
            <a:off x="8966200" y="2480733"/>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159" name="H"/>
          <p:cNvSpPr/>
          <p:nvPr/>
        </p:nvSpPr>
        <p:spPr>
          <a:xfrm>
            <a:off x="8204200" y="6033480"/>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160" name="I"/>
          <p:cNvSpPr/>
          <p:nvPr/>
        </p:nvSpPr>
        <p:spPr>
          <a:xfrm>
            <a:off x="10058400" y="7159547"/>
            <a:ext cx="763290" cy="763291"/>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161" name="C"/>
          <p:cNvSpPr/>
          <p:nvPr/>
        </p:nvSpPr>
        <p:spPr>
          <a:xfrm>
            <a:off x="10574866" y="4114155"/>
            <a:ext cx="763290" cy="763290"/>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162"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3"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4"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5"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6"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167"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8"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69"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0"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1"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172"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3"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4"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5"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6"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77" name="J"/>
          <p:cNvSpPr/>
          <p:nvPr/>
        </p:nvSpPr>
        <p:spPr>
          <a:xfrm>
            <a:off x="12231702" y="6033480"/>
            <a:ext cx="763291" cy="763291"/>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178"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179"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180"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181"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82"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83"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84"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85"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186"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187"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88"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189"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90"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191"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92"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193"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194"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195"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196"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197"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198"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199"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00"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01"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3"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204"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205"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206"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207"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208" name="G"/>
          <p:cNvSpPr/>
          <p:nvPr/>
        </p:nvSpPr>
        <p:spPr>
          <a:xfrm>
            <a:off x="68664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209" name="B"/>
          <p:cNvSpPr/>
          <p:nvPr/>
        </p:nvSpPr>
        <p:spPr>
          <a:xfrm>
            <a:off x="8966200" y="2480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210" name="H"/>
          <p:cNvSpPr/>
          <p:nvPr/>
        </p:nvSpPr>
        <p:spPr>
          <a:xfrm>
            <a:off x="8204200" y="6033480"/>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211" name="I"/>
          <p:cNvSpPr/>
          <p:nvPr/>
        </p:nvSpPr>
        <p:spPr>
          <a:xfrm>
            <a:off x="10058400" y="7159547"/>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212" name="C"/>
          <p:cNvSpPr/>
          <p:nvPr/>
        </p:nvSpPr>
        <p:spPr>
          <a:xfrm>
            <a:off x="10574866" y="4114155"/>
            <a:ext cx="763290" cy="76329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213" name="Line"/>
          <p:cNvSpPr/>
          <p:nvPr/>
        </p:nvSpPr>
        <p:spPr>
          <a:xfrm flipV="1">
            <a:off x="7530658" y="6716139"/>
            <a:ext cx="782881" cy="868342"/>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14"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215"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16"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17"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18"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219"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0"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1"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2"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3"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224"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5"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6"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7"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8"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29" name="J"/>
          <p:cNvSpPr/>
          <p:nvPr/>
        </p:nvSpPr>
        <p:spPr>
          <a:xfrm>
            <a:off x="12231702" y="6033480"/>
            <a:ext cx="763291"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230"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231"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32"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233"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34"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35"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36"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37"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238"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239"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40"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241"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42"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243"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44"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45"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46"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247"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48"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49"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50"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2"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253"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254" name="G"/>
          <p:cNvSpPr/>
          <p:nvPr/>
        </p:nvSpPr>
        <p:spPr>
          <a:xfrm>
            <a:off x="68664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255" name="B"/>
          <p:cNvSpPr/>
          <p:nvPr/>
        </p:nvSpPr>
        <p:spPr>
          <a:xfrm>
            <a:off x="8966200" y="2480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256" name="H"/>
          <p:cNvSpPr/>
          <p:nvPr/>
        </p:nvSpPr>
        <p:spPr>
          <a:xfrm>
            <a:off x="8204200" y="6033480"/>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257" name="I"/>
          <p:cNvSpPr/>
          <p:nvPr/>
        </p:nvSpPr>
        <p:spPr>
          <a:xfrm>
            <a:off x="10058400" y="7159547"/>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258" name="C"/>
          <p:cNvSpPr/>
          <p:nvPr/>
        </p:nvSpPr>
        <p:spPr>
          <a:xfrm>
            <a:off x="10574866" y="4114155"/>
            <a:ext cx="763290" cy="76329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259"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260"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1"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2"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3"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264"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5"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6"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7"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8"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69"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70"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71"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72"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73" name="J"/>
          <p:cNvSpPr/>
          <p:nvPr/>
        </p:nvSpPr>
        <p:spPr>
          <a:xfrm>
            <a:off x="12231702" y="6033480"/>
            <a:ext cx="763291"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274"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275"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276"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277"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78"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79"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80"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81"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282"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283"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84"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285"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86"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287"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88"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89"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90"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291"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292"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293"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294"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295"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296"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297"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298"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299"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1"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302"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303"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304" name="G"/>
          <p:cNvSpPr/>
          <p:nvPr/>
        </p:nvSpPr>
        <p:spPr>
          <a:xfrm>
            <a:off x="68664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305" name="B"/>
          <p:cNvSpPr/>
          <p:nvPr/>
        </p:nvSpPr>
        <p:spPr>
          <a:xfrm>
            <a:off x="8966200" y="2480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306" name="H"/>
          <p:cNvSpPr/>
          <p:nvPr/>
        </p:nvSpPr>
        <p:spPr>
          <a:xfrm>
            <a:off x="8204200" y="6033480"/>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307" name="I"/>
          <p:cNvSpPr/>
          <p:nvPr/>
        </p:nvSpPr>
        <p:spPr>
          <a:xfrm>
            <a:off x="10058400" y="7159547"/>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308" name="C"/>
          <p:cNvSpPr/>
          <p:nvPr/>
        </p:nvSpPr>
        <p:spPr>
          <a:xfrm>
            <a:off x="10574866" y="4114155"/>
            <a:ext cx="763290" cy="76329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309"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310"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1"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2"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3"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314"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5" name="Line"/>
          <p:cNvSpPr/>
          <p:nvPr/>
        </p:nvSpPr>
        <p:spPr>
          <a:xfrm flipV="1">
            <a:off x="7421430" y="3122497"/>
            <a:ext cx="1613596" cy="130538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6"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7"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8"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19"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20"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21"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22"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23" name="J"/>
          <p:cNvSpPr/>
          <p:nvPr/>
        </p:nvSpPr>
        <p:spPr>
          <a:xfrm>
            <a:off x="12231702" y="6033480"/>
            <a:ext cx="763291"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324"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325"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26"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327"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28"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29"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30"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31"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332"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333"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34"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335"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36"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337"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38"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39"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40"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341"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42"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343"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344"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345"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346"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47"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48"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0"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351"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352" name="D"/>
          <p:cNvSpPr/>
          <p:nvPr/>
        </p:nvSpPr>
        <p:spPr>
          <a:xfrm>
            <a:off x="6680200" y="4258733"/>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353" name="G"/>
          <p:cNvSpPr/>
          <p:nvPr/>
        </p:nvSpPr>
        <p:spPr>
          <a:xfrm>
            <a:off x="6866466" y="7493000"/>
            <a:ext cx="763291"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354" name="B"/>
          <p:cNvSpPr/>
          <p:nvPr/>
        </p:nvSpPr>
        <p:spPr>
          <a:xfrm>
            <a:off x="8966200" y="2480733"/>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355" name="H"/>
          <p:cNvSpPr/>
          <p:nvPr/>
        </p:nvSpPr>
        <p:spPr>
          <a:xfrm>
            <a:off x="8204200" y="6033480"/>
            <a:ext cx="763290" cy="763291"/>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356" name="I"/>
          <p:cNvSpPr/>
          <p:nvPr/>
        </p:nvSpPr>
        <p:spPr>
          <a:xfrm>
            <a:off x="10058400" y="7159547"/>
            <a:ext cx="763290"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357" name="C"/>
          <p:cNvSpPr/>
          <p:nvPr/>
        </p:nvSpPr>
        <p:spPr>
          <a:xfrm>
            <a:off x="10574866" y="4114155"/>
            <a:ext cx="763290" cy="763290"/>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358"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359"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0"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1"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2"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363"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4" name="Line"/>
          <p:cNvSpPr/>
          <p:nvPr/>
        </p:nvSpPr>
        <p:spPr>
          <a:xfrm flipV="1">
            <a:off x="7421430" y="3122497"/>
            <a:ext cx="1613596" cy="1305388"/>
          </a:xfrm>
          <a:prstGeom prst="line">
            <a:avLst/>
          </a:prstGeom>
          <a:ln w="63500">
            <a:solidFill>
              <a:schemeClr val="accent3"/>
            </a:solidFill>
            <a:miter lim="400000"/>
          </a:ln>
        </p:spPr>
        <p:txBody>
          <a:bodyPr lIns="50800" tIns="50800" rIns="50800" bIns="50800" anchor="ctr"/>
          <a:lstStyle/>
          <a:p>
            <a:pPr>
              <a:defRPr sz="2600">
                <a:latin typeface="+mn-lt"/>
                <a:ea typeface="+mn-ea"/>
                <a:cs typeface="+mn-cs"/>
                <a:sym typeface="Helvetica Light"/>
              </a:defRPr>
            </a:pPr>
          </a:p>
        </p:txBody>
      </p:sp>
      <p:sp>
        <p:nvSpPr>
          <p:cNvPr id="1365"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6"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7"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8"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69"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70"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71"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72" name="J"/>
          <p:cNvSpPr/>
          <p:nvPr/>
        </p:nvSpPr>
        <p:spPr>
          <a:xfrm>
            <a:off x="12231702" y="6033480"/>
            <a:ext cx="763291" cy="763291"/>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373"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374"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375"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376"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77"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78"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79"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80"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381"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382"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83"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384"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85"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386"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87"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88"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89"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390"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391"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392"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393"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394"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395"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396"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397"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3">
                    <a:hueOff val="-499813"/>
                    <a:satOff val="-5228"/>
                    <a:lumOff val="24899"/>
                  </a:schemeClr>
                </a:solidFill>
              </a:defRPr>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9"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400"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401" name="D"/>
          <p:cNvSpPr/>
          <p:nvPr/>
        </p:nvSpPr>
        <p:spPr>
          <a:xfrm>
            <a:off x="6680200" y="4258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402"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403" name="B"/>
          <p:cNvSpPr/>
          <p:nvPr/>
        </p:nvSpPr>
        <p:spPr>
          <a:xfrm>
            <a:off x="8966200" y="2480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404"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405"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406"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407"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408"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09"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0"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1"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412"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3" name="Line"/>
          <p:cNvSpPr/>
          <p:nvPr/>
        </p:nvSpPr>
        <p:spPr>
          <a:xfrm flipV="1">
            <a:off x="7421430" y="3122497"/>
            <a:ext cx="1613596" cy="1305388"/>
          </a:xfrm>
          <a:prstGeom prst="line">
            <a:avLst/>
          </a:prstGeom>
          <a:ln w="63500">
            <a:solidFill>
              <a:schemeClr val="accent3"/>
            </a:solidFill>
            <a:miter lim="400000"/>
          </a:ln>
        </p:spPr>
        <p:txBody>
          <a:bodyPr lIns="50800" tIns="50800" rIns="50800" bIns="50800" anchor="ctr"/>
          <a:lstStyle/>
          <a:p>
            <a:pPr>
              <a:defRPr sz="2600">
                <a:latin typeface="+mn-lt"/>
                <a:ea typeface="+mn-ea"/>
                <a:cs typeface="+mn-cs"/>
                <a:sym typeface="Helvetica Light"/>
              </a:defRPr>
            </a:pPr>
          </a:p>
        </p:txBody>
      </p:sp>
      <p:sp>
        <p:nvSpPr>
          <p:cNvPr id="1414"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5"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6"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7"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8"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19"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20"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21"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422"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423"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24"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425"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26"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27"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28"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29"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430"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431"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32"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433"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34"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435"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36"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37"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38"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439"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40"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441"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442"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443"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444"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45"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46"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3">
                    <a:hueOff val="-499813"/>
                    <a:satOff val="-5228"/>
                    <a:lumOff val="24899"/>
                  </a:schemeClr>
                </a:solidFill>
              </a:defRPr>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8"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449"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450" name="D"/>
          <p:cNvSpPr/>
          <p:nvPr/>
        </p:nvSpPr>
        <p:spPr>
          <a:xfrm>
            <a:off x="6680200" y="4258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451"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452" name="B"/>
          <p:cNvSpPr/>
          <p:nvPr/>
        </p:nvSpPr>
        <p:spPr>
          <a:xfrm>
            <a:off x="8966200" y="2480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453"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454"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455"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456"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457"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58"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59"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0"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461"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2" name="Line"/>
          <p:cNvSpPr/>
          <p:nvPr/>
        </p:nvSpPr>
        <p:spPr>
          <a:xfrm flipV="1">
            <a:off x="7421430" y="3122497"/>
            <a:ext cx="1613596" cy="1305388"/>
          </a:xfrm>
          <a:prstGeom prst="line">
            <a:avLst/>
          </a:prstGeom>
          <a:ln w="63500">
            <a:solidFill>
              <a:schemeClr val="accent3"/>
            </a:solidFill>
            <a:miter lim="400000"/>
          </a:ln>
        </p:spPr>
        <p:txBody>
          <a:bodyPr lIns="50800" tIns="50800" rIns="50800" bIns="50800" anchor="ctr"/>
          <a:lstStyle/>
          <a:p>
            <a:pPr>
              <a:defRPr sz="2600">
                <a:latin typeface="+mn-lt"/>
                <a:ea typeface="+mn-ea"/>
                <a:cs typeface="+mn-cs"/>
                <a:sym typeface="Helvetica Light"/>
              </a:defRPr>
            </a:pPr>
          </a:p>
        </p:txBody>
      </p:sp>
      <p:sp>
        <p:nvSpPr>
          <p:cNvPr id="1463"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4"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5"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6"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7"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8"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69"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470"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471"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472" name="Line"/>
          <p:cNvSpPr/>
          <p:nvPr/>
        </p:nvSpPr>
        <p:spPr>
          <a:xfrm>
            <a:off x="11231472" y="4784967"/>
            <a:ext cx="1075366" cy="1352949"/>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473"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474"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75"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76"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77"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78"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479"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480"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81"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482"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83"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484"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85"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86"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87"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488"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489"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490"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491"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492"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493"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494"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495"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3">
                    <a:hueOff val="-499813"/>
                    <a:satOff val="-5228"/>
                    <a:lumOff val="24899"/>
                  </a:schemeClr>
                </a:solidFill>
              </a:defRPr>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7"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498"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499" name="D"/>
          <p:cNvSpPr/>
          <p:nvPr/>
        </p:nvSpPr>
        <p:spPr>
          <a:xfrm>
            <a:off x="6680200" y="4258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500"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501" name="B"/>
          <p:cNvSpPr/>
          <p:nvPr/>
        </p:nvSpPr>
        <p:spPr>
          <a:xfrm>
            <a:off x="8966200" y="2480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502"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503"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504"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505"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506"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07" name="Line"/>
          <p:cNvSpPr/>
          <p:nvPr/>
        </p:nvSpPr>
        <p:spPr>
          <a:xfrm flipV="1">
            <a:off x="4644424" y="4705107"/>
            <a:ext cx="2004529" cy="42979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08"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09"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510"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1" name="Line"/>
          <p:cNvSpPr/>
          <p:nvPr/>
        </p:nvSpPr>
        <p:spPr>
          <a:xfrm flipV="1">
            <a:off x="7421430" y="3122497"/>
            <a:ext cx="1613596" cy="1305388"/>
          </a:xfrm>
          <a:prstGeom prst="line">
            <a:avLst/>
          </a:prstGeom>
          <a:ln w="63500">
            <a:solidFill>
              <a:schemeClr val="accent3"/>
            </a:solidFill>
            <a:miter lim="400000"/>
          </a:ln>
        </p:spPr>
        <p:txBody>
          <a:bodyPr lIns="50800" tIns="50800" rIns="50800" bIns="50800" anchor="ctr"/>
          <a:lstStyle/>
          <a:p>
            <a:pPr>
              <a:defRPr sz="2600">
                <a:latin typeface="+mn-lt"/>
                <a:ea typeface="+mn-ea"/>
                <a:cs typeface="+mn-cs"/>
                <a:sym typeface="Helvetica Light"/>
              </a:defRPr>
            </a:pPr>
          </a:p>
        </p:txBody>
      </p:sp>
      <p:sp>
        <p:nvSpPr>
          <p:cNvPr id="1512"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3"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4"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5"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6"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7"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8"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19"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520"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521" name="Line"/>
          <p:cNvSpPr/>
          <p:nvPr/>
        </p:nvSpPr>
        <p:spPr>
          <a:xfrm>
            <a:off x="11231472" y="4784967"/>
            <a:ext cx="1075366" cy="1352949"/>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522"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523"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24"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25"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26"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27"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528"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529"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30"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531"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32"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533"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34"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35"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36"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537"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38"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539"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540"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541"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542"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43"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44"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3">
                    <a:hueOff val="-499813"/>
                    <a:satOff val="-5228"/>
                    <a:lumOff val="24899"/>
                  </a:schemeClr>
                </a:solidFill>
              </a:defRPr>
            </a:pPr>
            <a:r>
              <a:t>B to D = 2 </a:t>
            </a:r>
          </a:p>
          <a:p>
            <a:pPr algn="l">
              <a:defRPr sz="2900"/>
            </a:pPr>
            <a:r>
              <a:t>C to J = 2</a:t>
            </a:r>
          </a:p>
          <a:p>
            <a:pPr algn="l">
              <a:defRPr sz="2900"/>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
        <p:nvSpPr>
          <p:cNvPr id="1545" name="Line"/>
          <p:cNvSpPr/>
          <p:nvPr/>
        </p:nvSpPr>
        <p:spPr>
          <a:xfrm flipV="1">
            <a:off x="11381877" y="5690718"/>
            <a:ext cx="238645" cy="2645092"/>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1546" name="Nodes C,J are already connected in yellow group. This creates a cycle"/>
          <p:cNvSpPr txBox="1"/>
          <p:nvPr/>
        </p:nvSpPr>
        <p:spPr>
          <a:xfrm>
            <a:off x="3376858" y="8377682"/>
            <a:ext cx="9702739" cy="1092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300"/>
            </a:lvl1pPr>
          </a:lstStyle>
          <a:p>
            <a:pPr/>
            <a:r>
              <a:t>Nodes C,J are already connected in yellow group. This creates a cycle </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8"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549"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550" name="D"/>
          <p:cNvSpPr/>
          <p:nvPr/>
        </p:nvSpPr>
        <p:spPr>
          <a:xfrm>
            <a:off x="6680200" y="4258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551"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552" name="B"/>
          <p:cNvSpPr/>
          <p:nvPr/>
        </p:nvSpPr>
        <p:spPr>
          <a:xfrm>
            <a:off x="8966200" y="2480733"/>
            <a:ext cx="763290" cy="763291"/>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553"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554"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555"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556"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557"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58"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559"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0"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561"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2" name="Line"/>
          <p:cNvSpPr/>
          <p:nvPr/>
        </p:nvSpPr>
        <p:spPr>
          <a:xfrm flipV="1">
            <a:off x="7421430" y="3122497"/>
            <a:ext cx="1613596" cy="1305388"/>
          </a:xfrm>
          <a:prstGeom prst="line">
            <a:avLst/>
          </a:prstGeom>
          <a:ln w="63500">
            <a:solidFill>
              <a:schemeClr val="accent3"/>
            </a:solidFill>
            <a:miter lim="400000"/>
          </a:ln>
        </p:spPr>
        <p:txBody>
          <a:bodyPr lIns="50800" tIns="50800" rIns="50800" bIns="50800" anchor="ctr"/>
          <a:lstStyle/>
          <a:p>
            <a:pPr>
              <a:defRPr sz="2600">
                <a:latin typeface="+mn-lt"/>
                <a:ea typeface="+mn-ea"/>
                <a:cs typeface="+mn-cs"/>
                <a:sym typeface="Helvetica Light"/>
              </a:defRPr>
            </a:pPr>
          </a:p>
        </p:txBody>
      </p:sp>
      <p:sp>
        <p:nvSpPr>
          <p:cNvPr id="1563"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4"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5"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6"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7"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8"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69"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70"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571"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572"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573"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574"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75"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76"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77"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78"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579"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580"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81"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582"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83"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584"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85"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86"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87"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588"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589"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590"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591"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592"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593"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594"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595"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3">
                    <a:hueOff val="-499813"/>
                    <a:satOff val="-5228"/>
                    <a:lumOff val="24899"/>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7"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598"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599"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600"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601"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602"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603"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604"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605"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606"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07"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08"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09"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610"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1"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12" name="Line"/>
          <p:cNvSpPr/>
          <p:nvPr/>
        </p:nvSpPr>
        <p:spPr>
          <a:xfrm>
            <a:off x="7345230" y="4944351"/>
            <a:ext cx="958752" cy="11824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3"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4"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5"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6"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7"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8"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19"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620"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621"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22"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623"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24"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25"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26"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27"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628"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629"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30"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631"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32"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633"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34"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35"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36"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637"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38"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639"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640"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41"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42"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43"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44"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152"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153"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154" name="3"/>
          <p:cNvSpPr/>
          <p:nvPr/>
        </p:nvSpPr>
        <p:spPr>
          <a:xfrm>
            <a:off x="9973062" y="3223718"/>
            <a:ext cx="980667" cy="1780428"/>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155"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156"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157"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158"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159"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160"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161"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162"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163" name="2"/>
          <p:cNvSpPr/>
          <p:nvPr/>
        </p:nvSpPr>
        <p:spPr>
          <a:xfrm>
            <a:off x="8230820" y="3209769"/>
            <a:ext cx="980666" cy="985464"/>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164" name="8"/>
          <p:cNvSpPr/>
          <p:nvPr/>
        </p:nvSpPr>
        <p:spPr>
          <a:xfrm>
            <a:off x="6483130" y="5533136"/>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165" name="6"/>
          <p:cNvSpPr/>
          <p:nvPr/>
        </p:nvSpPr>
        <p:spPr>
          <a:xfrm>
            <a:off x="6483130" y="4386410"/>
            <a:ext cx="980667" cy="985465"/>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166"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rgbClr val="A6AAA8"/>
                </a:solidFill>
              </a:defRPr>
            </a:pPr>
            <a:r>
              <a:t>Magnet 2</a:t>
            </a:r>
          </a:p>
          <a:p>
            <a:pPr algn="l">
              <a:defRPr>
                <a:solidFill>
                  <a:srgbClr val="A6AAA8"/>
                </a:solidFill>
              </a:defRPr>
            </a:pPr>
            <a:r>
              <a:t>Magnet 3</a:t>
            </a:r>
          </a:p>
          <a:p>
            <a:pPr algn="l">
              <a:defRPr>
                <a:solidFill>
                  <a:srgbClr val="A6AAA8"/>
                </a:solidFill>
              </a:defRPr>
            </a:pPr>
            <a:r>
              <a:t>Magnet 4</a:t>
            </a:r>
          </a:p>
          <a:p>
            <a:pPr algn="l">
              <a:defRPr>
                <a:solidFill>
                  <a:srgbClr val="A6AAA8"/>
                </a:solidFill>
              </a:defRPr>
            </a:pPr>
            <a:r>
              <a:t>Magnet 5</a:t>
            </a:r>
          </a:p>
          <a:p>
            <a:pPr algn="l">
              <a:defRPr>
                <a:solidFill>
                  <a:srgbClr val="A6AAA8"/>
                </a:solidFill>
              </a:defRPr>
            </a:pPr>
            <a:r>
              <a:t>Magnet 6</a:t>
            </a:r>
          </a:p>
          <a:p>
            <a:pPr algn="l">
              <a:defRPr>
                <a:solidFill>
                  <a:srgbClr val="A6AAA8"/>
                </a:solidFill>
              </a:defRPr>
            </a:pPr>
            <a:r>
              <a:t>Magnet 7</a:t>
            </a:r>
          </a:p>
          <a:p>
            <a:pPr algn="l">
              <a:defRPr>
                <a:solidFill>
                  <a:srgbClr val="A6AAA8"/>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6"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647"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648"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649" name="G"/>
          <p:cNvSpPr/>
          <p:nvPr/>
        </p:nvSpPr>
        <p:spPr>
          <a:xfrm>
            <a:off x="6866466" y="7493000"/>
            <a:ext cx="763291" cy="763290"/>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650"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651" name="H"/>
          <p:cNvSpPr/>
          <p:nvPr/>
        </p:nvSpPr>
        <p:spPr>
          <a:xfrm>
            <a:off x="8204200" y="6033480"/>
            <a:ext cx="763290" cy="76329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652" name="I"/>
          <p:cNvSpPr/>
          <p:nvPr/>
        </p:nvSpPr>
        <p:spPr>
          <a:xfrm>
            <a:off x="10058400" y="7159547"/>
            <a:ext cx="763290"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653" name="C"/>
          <p:cNvSpPr/>
          <p:nvPr/>
        </p:nvSpPr>
        <p:spPr>
          <a:xfrm>
            <a:off x="10574866" y="4114155"/>
            <a:ext cx="763290" cy="763290"/>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654" name="Line"/>
          <p:cNvSpPr/>
          <p:nvPr/>
        </p:nvSpPr>
        <p:spPr>
          <a:xfrm flipV="1">
            <a:off x="7530658" y="6716139"/>
            <a:ext cx="782881" cy="868342"/>
          </a:xfrm>
          <a:prstGeom prst="line">
            <a:avLst/>
          </a:prstGeom>
          <a:ln w="63500">
            <a:solidFill>
              <a:schemeClr val="accent5"/>
            </a:solidFill>
            <a:miter lim="400000"/>
          </a:ln>
        </p:spPr>
        <p:txBody>
          <a:bodyPr lIns="50800" tIns="50800" rIns="50800" bIns="50800" anchor="ctr"/>
          <a:lstStyle/>
          <a:p>
            <a:pPr>
              <a:defRPr sz="2600">
                <a:latin typeface="+mn-lt"/>
                <a:ea typeface="+mn-ea"/>
                <a:cs typeface="+mn-cs"/>
                <a:sym typeface="Helvetica Light"/>
              </a:defRPr>
            </a:pPr>
          </a:p>
        </p:txBody>
      </p:sp>
      <p:sp>
        <p:nvSpPr>
          <p:cNvPr id="1655"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56"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57"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58"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659"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0"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61"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62"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3"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4"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5"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6"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7"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68" name="J"/>
          <p:cNvSpPr/>
          <p:nvPr/>
        </p:nvSpPr>
        <p:spPr>
          <a:xfrm>
            <a:off x="12231702" y="6033480"/>
            <a:ext cx="763291" cy="763291"/>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669"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670"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671"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672"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73"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74"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75"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76"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677"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678"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79"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680"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81"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682"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83"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84"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85"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686"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687"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688"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689"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90"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691"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692"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693"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5">
                    <a:hueOff val="101205"/>
                    <a:satOff val="-13598"/>
                    <a:lumOff val="2387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5"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696"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697"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698"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699"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700"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701" name="I"/>
          <p:cNvSpPr/>
          <p:nvPr/>
        </p:nvSpPr>
        <p:spPr>
          <a:xfrm>
            <a:off x="10058400" y="7159547"/>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702" name="C"/>
          <p:cNvSpPr/>
          <p:nvPr/>
        </p:nvSpPr>
        <p:spPr>
          <a:xfrm>
            <a:off x="10574866" y="4114155"/>
            <a:ext cx="763290"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703"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04"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05"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06"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07"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708"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09"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10"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11"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2"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3"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4"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5"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6"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17" name="J"/>
          <p:cNvSpPr/>
          <p:nvPr/>
        </p:nvSpPr>
        <p:spPr>
          <a:xfrm>
            <a:off x="12231702" y="6033480"/>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718"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719"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20"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721"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22"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23"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24"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25"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726"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727"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28"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729"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30"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731"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32"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33"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34"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735"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36"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737"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738"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39"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40"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41"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42"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4"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745"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746"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747"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748"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749"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750" name="I"/>
          <p:cNvSpPr/>
          <p:nvPr/>
        </p:nvSpPr>
        <p:spPr>
          <a:xfrm>
            <a:off x="10058400" y="7159547"/>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751" name="C"/>
          <p:cNvSpPr/>
          <p:nvPr/>
        </p:nvSpPr>
        <p:spPr>
          <a:xfrm>
            <a:off x="10574866" y="4114155"/>
            <a:ext cx="763290"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752"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53"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54"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55"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56"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757"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58"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59"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60"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1"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2"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3"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4" name="Line"/>
          <p:cNvSpPr/>
          <p:nvPr/>
        </p:nvSpPr>
        <p:spPr>
          <a:xfrm>
            <a:off x="6219163" y="2853084"/>
            <a:ext cx="635299" cy="139131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65"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6" name="J"/>
          <p:cNvSpPr/>
          <p:nvPr/>
        </p:nvSpPr>
        <p:spPr>
          <a:xfrm>
            <a:off x="12231702" y="6033480"/>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767"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768"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769"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770"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71"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72"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73"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74"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775"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776"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77"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778"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79"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780"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81"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82"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83"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784"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785"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786"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787"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88"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789"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790"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791"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3"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794"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795"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796"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797"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798"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799" name="I"/>
          <p:cNvSpPr/>
          <p:nvPr/>
        </p:nvSpPr>
        <p:spPr>
          <a:xfrm>
            <a:off x="10058400" y="7159547"/>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800" name="C"/>
          <p:cNvSpPr/>
          <p:nvPr/>
        </p:nvSpPr>
        <p:spPr>
          <a:xfrm>
            <a:off x="10574866" y="4114155"/>
            <a:ext cx="763290"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801"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02"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03"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04"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05"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806"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07"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08"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09"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0"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1"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2"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3" name="Line"/>
          <p:cNvSpPr/>
          <p:nvPr/>
        </p:nvSpPr>
        <p:spPr>
          <a:xfrm>
            <a:off x="6219163" y="2853084"/>
            <a:ext cx="635299" cy="139131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14"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5" name="J"/>
          <p:cNvSpPr/>
          <p:nvPr/>
        </p:nvSpPr>
        <p:spPr>
          <a:xfrm>
            <a:off x="12231702" y="6033480"/>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816"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817"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18"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819"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20"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21"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22"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23"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824"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825"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26"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827"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28"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829"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30"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31"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32"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833"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34"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835"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836"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37"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38"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39"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40"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
        <p:nvSpPr>
          <p:cNvPr id="1841" name="Nodes A,D are already connected in purple group. This creates a cycle"/>
          <p:cNvSpPr txBox="1"/>
          <p:nvPr/>
        </p:nvSpPr>
        <p:spPr>
          <a:xfrm>
            <a:off x="3376858" y="8377682"/>
            <a:ext cx="9702739" cy="1092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300"/>
            </a:lvl1pPr>
          </a:lstStyle>
          <a:p>
            <a:pPr/>
            <a:r>
              <a:t>Nodes A,D are already connected in purple group. This creates a cycle </a:t>
            </a:r>
          </a:p>
        </p:txBody>
      </p:sp>
      <p:sp>
        <p:nvSpPr>
          <p:cNvPr id="1842" name="Line"/>
          <p:cNvSpPr/>
          <p:nvPr/>
        </p:nvSpPr>
        <p:spPr>
          <a:xfrm flipV="1">
            <a:off x="6323120" y="3662998"/>
            <a:ext cx="65889" cy="4646982"/>
          </a:xfrm>
          <a:prstGeom prst="line">
            <a:avLst/>
          </a:prstGeom>
          <a:ln w="889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4"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845"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846"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847"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848"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849"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850" name="I"/>
          <p:cNvSpPr/>
          <p:nvPr/>
        </p:nvSpPr>
        <p:spPr>
          <a:xfrm>
            <a:off x="10058400" y="7159547"/>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851" name="C"/>
          <p:cNvSpPr/>
          <p:nvPr/>
        </p:nvSpPr>
        <p:spPr>
          <a:xfrm>
            <a:off x="10574866" y="4114155"/>
            <a:ext cx="763290"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852"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53"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54"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55"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56"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857"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58"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59"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60" name="Line"/>
          <p:cNvSpPr/>
          <p:nvPr/>
        </p:nvSpPr>
        <p:spPr>
          <a:xfrm>
            <a:off x="9673564" y="3090151"/>
            <a:ext cx="968342" cy="1113368"/>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1"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2"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3"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4"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5"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6" name="J"/>
          <p:cNvSpPr/>
          <p:nvPr/>
        </p:nvSpPr>
        <p:spPr>
          <a:xfrm>
            <a:off x="12231702" y="6033480"/>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867"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868"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869"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870"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71"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72"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73"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74"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875"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876"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77"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878"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79"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880"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81"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82"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83"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884"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885"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886"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887"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88"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889"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890"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891"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3"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894"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895"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896"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897"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898"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899" name="I"/>
          <p:cNvSpPr/>
          <p:nvPr/>
        </p:nvSpPr>
        <p:spPr>
          <a:xfrm>
            <a:off x="10058400" y="7159547"/>
            <a:ext cx="763290" cy="763291"/>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900" name="C"/>
          <p:cNvSpPr/>
          <p:nvPr/>
        </p:nvSpPr>
        <p:spPr>
          <a:xfrm>
            <a:off x="10574866" y="4114155"/>
            <a:ext cx="763290" cy="763290"/>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901"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02"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03"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04"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05" name="Line"/>
          <p:cNvSpPr/>
          <p:nvPr/>
        </p:nvSpPr>
        <p:spPr>
          <a:xfrm flipV="1">
            <a:off x="10527858" y="4892778"/>
            <a:ext cx="347973" cy="2251436"/>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906"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07"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08"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09" name="Line"/>
          <p:cNvSpPr/>
          <p:nvPr/>
        </p:nvSpPr>
        <p:spPr>
          <a:xfrm>
            <a:off x="9673564" y="3090151"/>
            <a:ext cx="968342" cy="111336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10"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1"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2"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3"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4"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5" name="J"/>
          <p:cNvSpPr/>
          <p:nvPr/>
        </p:nvSpPr>
        <p:spPr>
          <a:xfrm>
            <a:off x="12231702" y="6033480"/>
            <a:ext cx="763291" cy="763291"/>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916" name="Line"/>
          <p:cNvSpPr/>
          <p:nvPr/>
        </p:nvSpPr>
        <p:spPr>
          <a:xfrm flipV="1">
            <a:off x="10825030" y="6634906"/>
            <a:ext cx="1429776" cy="874845"/>
          </a:xfrm>
          <a:prstGeom prst="line">
            <a:avLst/>
          </a:prstGeom>
          <a:ln w="635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1917"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18"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919"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20"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21"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22"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23"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924"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925"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26"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927"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28"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929"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30"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31"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32"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933"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34"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935"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936"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37"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38"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39"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40"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4">
                    <a:hueOff val="102361"/>
                    <a:satOff val="14118"/>
                    <a:lumOff val="10675"/>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4">
                    <a:hueOff val="102361"/>
                    <a:satOff val="14118"/>
                    <a:lumOff val="10675"/>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solidFill>
                  <a:schemeClr val="accent6">
                    <a:hueOff val="-241736"/>
                    <a:satOff val="29413"/>
                    <a:lumOff val="20727"/>
                  </a:schemeClr>
                </a:solidFill>
              </a:defRPr>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2"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943"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944"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945"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946"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947"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948" name="I"/>
          <p:cNvSpPr/>
          <p:nvPr/>
        </p:nvSpPr>
        <p:spPr>
          <a:xfrm>
            <a:off x="10058400" y="7159547"/>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949" name="C"/>
          <p:cNvSpPr/>
          <p:nvPr/>
        </p:nvSpPr>
        <p:spPr>
          <a:xfrm>
            <a:off x="10574866" y="4114155"/>
            <a:ext cx="763290"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950"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1" name="Line"/>
          <p:cNvSpPr/>
          <p:nvPr/>
        </p:nvSpPr>
        <p:spPr>
          <a:xfrm flipV="1">
            <a:off x="4581083" y="4938139"/>
            <a:ext cx="2191523" cy="267478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52"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3" name="Line"/>
          <p:cNvSpPr/>
          <p:nvPr/>
        </p:nvSpPr>
        <p:spPr>
          <a:xfrm flipV="1">
            <a:off x="7657658" y="7636095"/>
            <a:ext cx="2392342" cy="26165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54" name="Line"/>
          <p:cNvSpPr/>
          <p:nvPr/>
        </p:nvSpPr>
        <p:spPr>
          <a:xfrm flipV="1">
            <a:off x="10527858" y="4892778"/>
            <a:ext cx="347973" cy="225143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5" name="Line"/>
          <p:cNvSpPr/>
          <p:nvPr/>
        </p:nvSpPr>
        <p:spPr>
          <a:xfrm>
            <a:off x="6434865" y="2570250"/>
            <a:ext cx="2473160" cy="249305"/>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56"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7"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8" name="Line"/>
          <p:cNvSpPr/>
          <p:nvPr/>
        </p:nvSpPr>
        <p:spPr>
          <a:xfrm>
            <a:off x="9673564" y="3090151"/>
            <a:ext cx="968342" cy="111336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59" name="Line"/>
          <p:cNvSpPr/>
          <p:nvPr/>
        </p:nvSpPr>
        <p:spPr>
          <a:xfrm flipH="1" flipV="1">
            <a:off x="7077178" y="5052892"/>
            <a:ext cx="131300" cy="239990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0" name="Line"/>
          <p:cNvSpPr/>
          <p:nvPr/>
        </p:nvSpPr>
        <p:spPr>
          <a:xfrm flipV="1">
            <a:off x="8927657" y="4775420"/>
            <a:ext cx="1681738" cy="142899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1" name="Line"/>
          <p:cNvSpPr/>
          <p:nvPr/>
        </p:nvSpPr>
        <p:spPr>
          <a:xfrm flipV="1">
            <a:off x="4796764" y="7892471"/>
            <a:ext cx="1963043" cy="57547"/>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2" name="Line"/>
          <p:cNvSpPr/>
          <p:nvPr/>
        </p:nvSpPr>
        <p:spPr>
          <a:xfrm>
            <a:off x="6219163" y="2853084"/>
            <a:ext cx="635299" cy="1391313"/>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3" name="Line"/>
          <p:cNvSpPr/>
          <p:nvPr/>
        </p:nvSpPr>
        <p:spPr>
          <a:xfrm>
            <a:off x="8936963" y="6688484"/>
            <a:ext cx="1154940" cy="610924"/>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4" name="J"/>
          <p:cNvSpPr/>
          <p:nvPr/>
        </p:nvSpPr>
        <p:spPr>
          <a:xfrm>
            <a:off x="12231702" y="6033480"/>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1965" name="Line"/>
          <p:cNvSpPr/>
          <p:nvPr/>
        </p:nvSpPr>
        <p:spPr>
          <a:xfrm flipV="1">
            <a:off x="10825030" y="6634906"/>
            <a:ext cx="1429776" cy="87484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66" name="Line"/>
          <p:cNvSpPr/>
          <p:nvPr/>
        </p:nvSpPr>
        <p:spPr>
          <a:xfrm>
            <a:off x="11231472" y="4784967"/>
            <a:ext cx="1075366" cy="1352949"/>
          </a:xfrm>
          <a:prstGeom prst="line">
            <a:avLst/>
          </a:prstGeom>
          <a:ln w="63500">
            <a:solidFill>
              <a:srgbClr val="FFFFFF"/>
            </a:solidFill>
            <a:miter lim="400000"/>
          </a:ln>
        </p:spPr>
        <p:txBody>
          <a:bodyPr lIns="50800" tIns="50800" rIns="50800" bIns="50800" anchor="ctr"/>
          <a:lstStyle/>
          <a:p>
            <a:pPr>
              <a:defRPr sz="2600">
                <a:latin typeface="+mn-lt"/>
                <a:ea typeface="+mn-ea"/>
                <a:cs typeface="+mn-cs"/>
                <a:sym typeface="Helvetica Light"/>
              </a:defRPr>
            </a:pPr>
          </a:p>
        </p:txBody>
      </p:sp>
      <p:sp>
        <p:nvSpPr>
          <p:cNvPr id="1967" name="5"/>
          <p:cNvSpPr txBox="1"/>
          <p:nvPr/>
        </p:nvSpPr>
        <p:spPr>
          <a:xfrm>
            <a:off x="7476666" y="213028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968"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69"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70"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71"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72" name="5"/>
          <p:cNvSpPr txBox="1"/>
          <p:nvPr/>
        </p:nvSpPr>
        <p:spPr>
          <a:xfrm>
            <a:off x="5323597"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5</a:t>
            </a:r>
          </a:p>
        </p:txBody>
      </p:sp>
      <p:sp>
        <p:nvSpPr>
          <p:cNvPr id="1973" name="7"/>
          <p:cNvSpPr txBox="1"/>
          <p:nvPr/>
        </p:nvSpPr>
        <p:spPr>
          <a:xfrm>
            <a:off x="5800266" y="7358542"/>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7</a:t>
            </a:r>
          </a:p>
        </p:txBody>
      </p:sp>
      <p:sp>
        <p:nvSpPr>
          <p:cNvPr id="1974" name="4"/>
          <p:cNvSpPr txBox="1"/>
          <p:nvPr/>
        </p:nvSpPr>
        <p:spPr>
          <a:xfrm>
            <a:off x="8716733" y="7689244"/>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75" name="6"/>
          <p:cNvSpPr txBox="1"/>
          <p:nvPr/>
        </p:nvSpPr>
        <p:spPr>
          <a:xfrm>
            <a:off x="9378010" y="6453111"/>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6</a:t>
            </a:r>
          </a:p>
        </p:txBody>
      </p:sp>
      <p:sp>
        <p:nvSpPr>
          <p:cNvPr id="1976"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77"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1978" name="4"/>
          <p:cNvSpPr txBox="1"/>
          <p:nvPr/>
        </p:nvSpPr>
        <p:spPr>
          <a:xfrm>
            <a:off x="9573747" y="4884787"/>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79"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80"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81" name="11"/>
          <p:cNvSpPr txBox="1"/>
          <p:nvPr/>
        </p:nvSpPr>
        <p:spPr>
          <a:xfrm>
            <a:off x="6470225" y="5980099"/>
            <a:ext cx="664816"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11</a:t>
            </a:r>
          </a:p>
        </p:txBody>
      </p:sp>
      <p:sp>
        <p:nvSpPr>
          <p:cNvPr id="1982"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1983"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1984"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1985"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86"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1987" name="4"/>
          <p:cNvSpPr txBox="1"/>
          <p:nvPr/>
        </p:nvSpPr>
        <p:spPr>
          <a:xfrm>
            <a:off x="6541194" y="315188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1988" name="2"/>
          <p:cNvSpPr txBox="1"/>
          <p:nvPr/>
        </p:nvSpPr>
        <p:spPr>
          <a:xfrm>
            <a:off x="11883642" y="496617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1989"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6">
                    <a:hueOff val="-241736"/>
                    <a:satOff val="29413"/>
                    <a:lumOff val="20727"/>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6">
                    <a:hueOff val="-241736"/>
                    <a:satOff val="29413"/>
                    <a:lumOff val="20727"/>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solidFill>
                  <a:schemeClr val="accent6">
                    <a:hueOff val="-241736"/>
                    <a:satOff val="29413"/>
                    <a:lumOff val="20727"/>
                  </a:schemeClr>
                </a:solidFill>
              </a:defRPr>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1" name="Union Find application: Kruskal’s Minimum Spanning Tree"/>
          <p:cNvSpPr txBox="1"/>
          <p:nvPr>
            <p:ph type="title"/>
          </p:nvPr>
        </p:nvSpPr>
        <p:spPr>
          <a:xfrm>
            <a:off x="133364" y="-13010"/>
            <a:ext cx="12738071" cy="1914086"/>
          </a:xfrm>
          <a:prstGeom prst="rect">
            <a:avLst/>
          </a:prstGeom>
        </p:spPr>
        <p:txBody>
          <a:bodyPr/>
          <a:lstStyle>
            <a:lvl1pPr defTabSz="426466">
              <a:defRPr b="1" sz="5329"/>
            </a:lvl1pPr>
          </a:lstStyle>
          <a:p>
            <a:pPr/>
            <a:r>
              <a:t>Union Find application: Kruskal’s Minimum Spanning Tree</a:t>
            </a:r>
          </a:p>
        </p:txBody>
      </p:sp>
      <p:sp>
        <p:nvSpPr>
          <p:cNvPr id="1992" name="A"/>
          <p:cNvSpPr/>
          <p:nvPr/>
        </p:nvSpPr>
        <p:spPr>
          <a:xfrm>
            <a:off x="5613400" y="21251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1993" name="D"/>
          <p:cNvSpPr/>
          <p:nvPr/>
        </p:nvSpPr>
        <p:spPr>
          <a:xfrm>
            <a:off x="6680200" y="4258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1994" name="G"/>
          <p:cNvSpPr/>
          <p:nvPr/>
        </p:nvSpPr>
        <p:spPr>
          <a:xfrm>
            <a:off x="68664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1995" name="B"/>
          <p:cNvSpPr/>
          <p:nvPr/>
        </p:nvSpPr>
        <p:spPr>
          <a:xfrm>
            <a:off x="8966200" y="2480733"/>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1996" name="H"/>
          <p:cNvSpPr/>
          <p:nvPr/>
        </p:nvSpPr>
        <p:spPr>
          <a:xfrm>
            <a:off x="8204200" y="6033480"/>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1997" name="I"/>
          <p:cNvSpPr/>
          <p:nvPr/>
        </p:nvSpPr>
        <p:spPr>
          <a:xfrm>
            <a:off x="10058400" y="7159547"/>
            <a:ext cx="763290"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1998" name="C"/>
          <p:cNvSpPr/>
          <p:nvPr/>
        </p:nvSpPr>
        <p:spPr>
          <a:xfrm>
            <a:off x="10574866" y="4114155"/>
            <a:ext cx="763290"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1999" name="Line"/>
          <p:cNvSpPr/>
          <p:nvPr/>
        </p:nvSpPr>
        <p:spPr>
          <a:xfrm flipV="1">
            <a:off x="7530658" y="6716139"/>
            <a:ext cx="782881" cy="868342"/>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0" name="Line"/>
          <p:cNvSpPr/>
          <p:nvPr/>
        </p:nvSpPr>
        <p:spPr>
          <a:xfrm flipV="1">
            <a:off x="4644424" y="4705107"/>
            <a:ext cx="2004529" cy="42979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1" name="Line"/>
          <p:cNvSpPr/>
          <p:nvPr/>
        </p:nvSpPr>
        <p:spPr>
          <a:xfrm flipV="1">
            <a:off x="10527858" y="4892778"/>
            <a:ext cx="347973" cy="225143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2" name="Line"/>
          <p:cNvSpPr/>
          <p:nvPr/>
        </p:nvSpPr>
        <p:spPr>
          <a:xfrm flipV="1">
            <a:off x="7421430" y="3122497"/>
            <a:ext cx="1613596" cy="130538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3" name="Line"/>
          <p:cNvSpPr/>
          <p:nvPr/>
        </p:nvSpPr>
        <p:spPr>
          <a:xfrm>
            <a:off x="7345230" y="4944351"/>
            <a:ext cx="958752" cy="1182424"/>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4" name="Line"/>
          <p:cNvSpPr/>
          <p:nvPr/>
        </p:nvSpPr>
        <p:spPr>
          <a:xfrm>
            <a:off x="9673564" y="3090151"/>
            <a:ext cx="968342" cy="1113368"/>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5" name="J"/>
          <p:cNvSpPr/>
          <p:nvPr/>
        </p:nvSpPr>
        <p:spPr>
          <a:xfrm>
            <a:off x="12231702" y="6033480"/>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2006" name="Line"/>
          <p:cNvSpPr/>
          <p:nvPr/>
        </p:nvSpPr>
        <p:spPr>
          <a:xfrm flipV="1">
            <a:off x="10825030" y="6634906"/>
            <a:ext cx="1429776" cy="874845"/>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07" name="2"/>
          <p:cNvSpPr txBox="1"/>
          <p:nvPr/>
        </p:nvSpPr>
        <p:spPr>
          <a:xfrm>
            <a:off x="8285233" y="36051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2008" name="1"/>
          <p:cNvSpPr txBox="1"/>
          <p:nvPr/>
        </p:nvSpPr>
        <p:spPr>
          <a:xfrm>
            <a:off x="4674112" y="334108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2009" name="2"/>
          <p:cNvSpPr txBox="1"/>
          <p:nvPr/>
        </p:nvSpPr>
        <p:spPr>
          <a:xfrm>
            <a:off x="5451909" y="433704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2010" name="1"/>
          <p:cNvSpPr txBox="1"/>
          <p:nvPr/>
        </p:nvSpPr>
        <p:spPr>
          <a:xfrm>
            <a:off x="3837697" y="6279042"/>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2011" name="1"/>
          <p:cNvSpPr txBox="1"/>
          <p:nvPr/>
        </p:nvSpPr>
        <p:spPr>
          <a:xfrm>
            <a:off x="10723506" y="5779508"/>
            <a:ext cx="389559"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2012" name="0"/>
          <p:cNvSpPr txBox="1"/>
          <p:nvPr/>
        </p:nvSpPr>
        <p:spPr>
          <a:xfrm>
            <a:off x="11616942" y="6935209"/>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0</a:t>
            </a:r>
          </a:p>
        </p:txBody>
      </p:sp>
      <p:sp>
        <p:nvSpPr>
          <p:cNvPr id="2013" name="4"/>
          <p:cNvSpPr txBox="1"/>
          <p:nvPr/>
        </p:nvSpPr>
        <p:spPr>
          <a:xfrm>
            <a:off x="10141014" y="3237590"/>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4</a:t>
            </a:r>
          </a:p>
        </p:txBody>
      </p:sp>
      <p:sp>
        <p:nvSpPr>
          <p:cNvPr id="2014" name="2"/>
          <p:cNvSpPr txBox="1"/>
          <p:nvPr/>
        </p:nvSpPr>
        <p:spPr>
          <a:xfrm>
            <a:off x="7828033" y="5103795"/>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a:t>
            </a:r>
          </a:p>
        </p:txBody>
      </p:sp>
      <p:sp>
        <p:nvSpPr>
          <p:cNvPr id="2015" name="1"/>
          <p:cNvSpPr txBox="1"/>
          <p:nvPr/>
        </p:nvSpPr>
        <p:spPr>
          <a:xfrm>
            <a:off x="7939085" y="6935208"/>
            <a:ext cx="389558" cy="62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1</a:t>
            </a:r>
          </a:p>
        </p:txBody>
      </p:sp>
      <p:sp>
        <p:nvSpPr>
          <p:cNvPr id="2016" name="E"/>
          <p:cNvSpPr/>
          <p:nvPr/>
        </p:nvSpPr>
        <p:spPr>
          <a:xfrm>
            <a:off x="3869266" y="4732866"/>
            <a:ext cx="763291" cy="763291"/>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2017" name="F"/>
          <p:cNvSpPr/>
          <p:nvPr/>
        </p:nvSpPr>
        <p:spPr>
          <a:xfrm>
            <a:off x="4021666" y="7493000"/>
            <a:ext cx="763291" cy="763290"/>
          </a:xfrm>
          <a:prstGeom prst="ellipse">
            <a:avLst/>
          </a:prstGeom>
          <a:solidFill>
            <a:schemeClr val="accent6"/>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2018" name="Line"/>
          <p:cNvSpPr/>
          <p:nvPr/>
        </p:nvSpPr>
        <p:spPr>
          <a:xfrm flipV="1">
            <a:off x="4468833" y="2846873"/>
            <a:ext cx="1296239" cy="1902796"/>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19" name="Line"/>
          <p:cNvSpPr/>
          <p:nvPr/>
        </p:nvSpPr>
        <p:spPr>
          <a:xfrm>
            <a:off x="4263364" y="5537017"/>
            <a:ext cx="85560" cy="1945483"/>
          </a:xfrm>
          <a:prstGeom prst="line">
            <a:avLst/>
          </a:prstGeom>
          <a:ln w="63500">
            <a:solidFill>
              <a:schemeClr val="accent6"/>
            </a:solidFill>
            <a:miter lim="400000"/>
          </a:ln>
        </p:spPr>
        <p:txBody>
          <a:bodyPr lIns="50800" tIns="50800" rIns="50800" bIns="50800" anchor="ctr"/>
          <a:lstStyle/>
          <a:p>
            <a:pPr>
              <a:defRPr sz="2600">
                <a:latin typeface="+mn-lt"/>
                <a:ea typeface="+mn-ea"/>
                <a:cs typeface="+mn-cs"/>
                <a:sym typeface="Helvetica Light"/>
              </a:defRPr>
            </a:pPr>
          </a:p>
        </p:txBody>
      </p:sp>
      <p:sp>
        <p:nvSpPr>
          <p:cNvPr id="2020" name="I to J = 0…"/>
          <p:cNvSpPr txBox="1"/>
          <p:nvPr/>
        </p:nvSpPr>
        <p:spPr>
          <a:xfrm>
            <a:off x="733305" y="1689100"/>
            <a:ext cx="2775125" cy="787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900">
                <a:solidFill>
                  <a:schemeClr val="accent6">
                    <a:hueOff val="-241736"/>
                    <a:satOff val="29413"/>
                    <a:lumOff val="20727"/>
                  </a:schemeClr>
                </a:solidFill>
              </a:defRPr>
            </a:pPr>
            <a:r>
              <a:t>I to J = 0 </a:t>
            </a:r>
          </a:p>
          <a:p>
            <a:pPr algn="l">
              <a:defRPr sz="2900">
                <a:solidFill>
                  <a:schemeClr val="accent6">
                    <a:hueOff val="-241736"/>
                    <a:satOff val="29413"/>
                    <a:lumOff val="20727"/>
                  </a:schemeClr>
                </a:solidFill>
              </a:defRPr>
            </a:pPr>
            <a:r>
              <a:t>A to E = 1 </a:t>
            </a:r>
          </a:p>
          <a:p>
            <a:pPr algn="l">
              <a:defRPr sz="2900">
                <a:solidFill>
                  <a:schemeClr val="accent6">
                    <a:hueOff val="-241736"/>
                    <a:satOff val="29413"/>
                    <a:lumOff val="20727"/>
                  </a:schemeClr>
                </a:solidFill>
              </a:defRPr>
            </a:pPr>
            <a:r>
              <a:t>C to I = 1 </a:t>
            </a:r>
          </a:p>
          <a:p>
            <a:pPr algn="l">
              <a:defRPr sz="2900">
                <a:solidFill>
                  <a:schemeClr val="accent6">
                    <a:hueOff val="-241736"/>
                    <a:satOff val="29413"/>
                    <a:lumOff val="20727"/>
                  </a:schemeClr>
                </a:solidFill>
              </a:defRPr>
            </a:pPr>
            <a:r>
              <a:t>E to F = 1 </a:t>
            </a:r>
          </a:p>
          <a:p>
            <a:pPr algn="l">
              <a:defRPr sz="2900">
                <a:solidFill>
                  <a:schemeClr val="accent6">
                    <a:hueOff val="-241736"/>
                    <a:satOff val="29413"/>
                    <a:lumOff val="20727"/>
                  </a:schemeClr>
                </a:solidFill>
              </a:defRPr>
            </a:pPr>
            <a:r>
              <a:t>G to H = 1 </a:t>
            </a:r>
          </a:p>
          <a:p>
            <a:pPr algn="l">
              <a:defRPr sz="2900">
                <a:solidFill>
                  <a:schemeClr val="accent6">
                    <a:hueOff val="-241736"/>
                    <a:satOff val="29413"/>
                    <a:lumOff val="20727"/>
                  </a:schemeClr>
                </a:solidFill>
              </a:defRPr>
            </a:pPr>
            <a:r>
              <a:t>B to D = 2 </a:t>
            </a:r>
          </a:p>
          <a:p>
            <a:pPr algn="l">
              <a:defRPr sz="2900"/>
            </a:pPr>
            <a:r>
              <a:t>C to J = 2</a:t>
            </a:r>
          </a:p>
          <a:p>
            <a:pPr algn="l">
              <a:defRPr sz="2900">
                <a:solidFill>
                  <a:schemeClr val="accent6">
                    <a:hueOff val="-241736"/>
                    <a:satOff val="29413"/>
                    <a:lumOff val="20727"/>
                  </a:schemeClr>
                </a:solidFill>
              </a:defRPr>
            </a:pPr>
            <a:r>
              <a:t>D to E = 2</a:t>
            </a:r>
          </a:p>
          <a:p>
            <a:pPr algn="l">
              <a:defRPr sz="2900">
                <a:solidFill>
                  <a:schemeClr val="accent6">
                    <a:hueOff val="-241736"/>
                    <a:satOff val="29413"/>
                    <a:lumOff val="20727"/>
                  </a:schemeClr>
                </a:solidFill>
              </a:defRPr>
            </a:pPr>
            <a:r>
              <a:t>D to H = 2 </a:t>
            </a:r>
          </a:p>
          <a:p>
            <a:pPr algn="l">
              <a:defRPr sz="2900"/>
            </a:pPr>
            <a:r>
              <a:t>A to D = 4</a:t>
            </a:r>
          </a:p>
          <a:p>
            <a:pPr algn="l">
              <a:defRPr sz="2900">
                <a:solidFill>
                  <a:schemeClr val="accent6">
                    <a:hueOff val="-241736"/>
                    <a:satOff val="29413"/>
                    <a:lumOff val="20727"/>
                  </a:schemeClr>
                </a:solidFill>
              </a:defRPr>
            </a:pPr>
            <a:r>
              <a:t>B to C = 4 </a:t>
            </a:r>
          </a:p>
          <a:p>
            <a:pPr algn="l">
              <a:defRPr sz="2900"/>
            </a:pPr>
            <a:r>
              <a:t>C to H = 4 </a:t>
            </a:r>
          </a:p>
          <a:p>
            <a:pPr algn="l">
              <a:defRPr sz="2900"/>
            </a:pPr>
            <a:r>
              <a:t>G to I = 4 </a:t>
            </a:r>
          </a:p>
          <a:p>
            <a:pPr algn="l">
              <a:defRPr sz="2900"/>
            </a:pPr>
            <a:r>
              <a:t>A to B = 5 </a:t>
            </a:r>
          </a:p>
          <a:p>
            <a:pPr algn="l">
              <a:defRPr sz="2900"/>
            </a:pPr>
            <a:r>
              <a:t>D to F = 5 </a:t>
            </a:r>
          </a:p>
          <a:p>
            <a:pPr algn="l">
              <a:defRPr sz="2900"/>
            </a:pPr>
            <a:r>
              <a:t>H to I = 6 </a:t>
            </a:r>
          </a:p>
          <a:p>
            <a:pPr algn="l">
              <a:defRPr sz="2900"/>
            </a:pPr>
            <a:r>
              <a:t>F to G = 7 </a:t>
            </a:r>
          </a:p>
          <a:p>
            <a:pPr algn="l">
              <a:defRPr sz="2900"/>
            </a:pPr>
            <a:r>
              <a:t>D to G = 11 </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3" name="Kruskal’s Minimum Spanning Tree Algorithm"/>
          <p:cNvSpPr txBox="1"/>
          <p:nvPr>
            <p:ph type="title"/>
          </p:nvPr>
        </p:nvSpPr>
        <p:spPr>
          <a:xfrm>
            <a:off x="18606" y="-13010"/>
            <a:ext cx="12967588" cy="2441699"/>
          </a:xfrm>
          <a:prstGeom prst="rect">
            <a:avLst/>
          </a:prstGeom>
        </p:spPr>
        <p:txBody>
          <a:bodyPr/>
          <a:lstStyle>
            <a:lvl1pPr>
              <a:defRPr b="1" sz="7300"/>
            </a:lvl1pPr>
          </a:lstStyle>
          <a:p>
            <a:pPr/>
            <a:r>
              <a:t>Kruskal’s Minimum Spanning Tree Algorithm</a:t>
            </a:r>
          </a:p>
        </p:txBody>
      </p:sp>
      <p:sp>
        <p:nvSpPr>
          <p:cNvPr id="2024" name="A"/>
          <p:cNvSpPr/>
          <p:nvPr/>
        </p:nvSpPr>
        <p:spPr>
          <a:xfrm>
            <a:off x="3623801" y="2314245"/>
            <a:ext cx="1033904" cy="1033904"/>
          </a:xfrm>
          <a:prstGeom prst="ellipse">
            <a:avLst/>
          </a:prstGeom>
          <a:solidFill>
            <a:schemeClr val="accent6">
              <a:hueOff val="-241736"/>
              <a:satOff val="29413"/>
              <a:lumOff val="2072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A</a:t>
            </a:r>
          </a:p>
        </p:txBody>
      </p:sp>
      <p:sp>
        <p:nvSpPr>
          <p:cNvPr id="2025" name="D"/>
          <p:cNvSpPr/>
          <p:nvPr/>
        </p:nvSpPr>
        <p:spPr>
          <a:xfrm>
            <a:off x="4839210" y="4871316"/>
            <a:ext cx="1033905" cy="1033904"/>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D</a:t>
            </a:r>
          </a:p>
        </p:txBody>
      </p:sp>
      <p:sp>
        <p:nvSpPr>
          <p:cNvPr id="2026" name="G"/>
          <p:cNvSpPr/>
          <p:nvPr/>
        </p:nvSpPr>
        <p:spPr>
          <a:xfrm>
            <a:off x="5073014" y="8522359"/>
            <a:ext cx="1033904" cy="1033904"/>
          </a:xfrm>
          <a:prstGeom prst="ellipse">
            <a:avLst/>
          </a:prstGeom>
          <a:solidFill>
            <a:schemeClr val="accent5">
              <a:hueOff val="101205"/>
              <a:satOff val="-13598"/>
              <a:lumOff val="2387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G</a:t>
            </a:r>
          </a:p>
        </p:txBody>
      </p:sp>
      <p:sp>
        <p:nvSpPr>
          <p:cNvPr id="2027" name="B"/>
          <p:cNvSpPr/>
          <p:nvPr/>
        </p:nvSpPr>
        <p:spPr>
          <a:xfrm>
            <a:off x="7652559" y="2876641"/>
            <a:ext cx="1033904" cy="1033905"/>
          </a:xfrm>
          <a:prstGeom prst="ellipse">
            <a:avLst/>
          </a:prstGeom>
          <a:solidFill>
            <a:schemeClr val="accent3">
              <a:hueOff val="-499813"/>
              <a:satOff val="-5228"/>
              <a:lumOff val="2489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B</a:t>
            </a:r>
          </a:p>
        </p:txBody>
      </p:sp>
      <p:sp>
        <p:nvSpPr>
          <p:cNvPr id="2028" name="H"/>
          <p:cNvSpPr/>
          <p:nvPr/>
        </p:nvSpPr>
        <p:spPr>
          <a:xfrm>
            <a:off x="6673445" y="6887675"/>
            <a:ext cx="1033904" cy="1033904"/>
          </a:xfrm>
          <a:prstGeom prst="ellipse">
            <a:avLst/>
          </a:prstGeom>
          <a:solidFill>
            <a:schemeClr val="accent5">
              <a:hueOff val="101205"/>
              <a:satOff val="-13598"/>
              <a:lumOff val="2387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H</a:t>
            </a:r>
          </a:p>
        </p:txBody>
      </p:sp>
      <p:sp>
        <p:nvSpPr>
          <p:cNvPr id="2029" name="I"/>
          <p:cNvSpPr/>
          <p:nvPr/>
        </p:nvSpPr>
        <p:spPr>
          <a:xfrm>
            <a:off x="8764590" y="8136711"/>
            <a:ext cx="1033904" cy="1033904"/>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I</a:t>
            </a:r>
          </a:p>
        </p:txBody>
      </p:sp>
      <p:sp>
        <p:nvSpPr>
          <p:cNvPr id="2030" name="C"/>
          <p:cNvSpPr/>
          <p:nvPr/>
        </p:nvSpPr>
        <p:spPr>
          <a:xfrm>
            <a:off x="9513034" y="4765747"/>
            <a:ext cx="1033904" cy="1033905"/>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C</a:t>
            </a:r>
          </a:p>
        </p:txBody>
      </p:sp>
      <p:sp>
        <p:nvSpPr>
          <p:cNvPr id="2031" name="Line"/>
          <p:cNvSpPr/>
          <p:nvPr/>
        </p:nvSpPr>
        <p:spPr>
          <a:xfrm flipV="1">
            <a:off x="5992306" y="7775028"/>
            <a:ext cx="905429" cy="1004266"/>
          </a:xfrm>
          <a:prstGeom prst="line">
            <a:avLst/>
          </a:prstGeom>
          <a:ln w="101600">
            <a:solidFill>
              <a:schemeClr val="accent5">
                <a:hueOff val="101205"/>
                <a:satOff val="-13598"/>
                <a:lumOff val="23877"/>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32" name="Line"/>
          <p:cNvSpPr/>
          <p:nvPr/>
        </p:nvSpPr>
        <p:spPr>
          <a:xfrm flipV="1">
            <a:off x="2581026" y="5812559"/>
            <a:ext cx="2478225" cy="2999630"/>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33" name="Line"/>
          <p:cNvSpPr/>
          <p:nvPr/>
        </p:nvSpPr>
        <p:spPr>
          <a:xfrm flipV="1">
            <a:off x="2654282" y="5492786"/>
            <a:ext cx="2186834" cy="453490"/>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34" name="Line"/>
          <p:cNvSpPr/>
          <p:nvPr/>
        </p:nvSpPr>
        <p:spPr>
          <a:xfrm flipV="1">
            <a:off x="6139186" y="8851448"/>
            <a:ext cx="2616572" cy="290149"/>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35" name="Line"/>
          <p:cNvSpPr/>
          <p:nvPr/>
        </p:nvSpPr>
        <p:spPr>
          <a:xfrm flipV="1">
            <a:off x="9458667" y="5666251"/>
            <a:ext cx="402442" cy="2603860"/>
          </a:xfrm>
          <a:prstGeom prst="line">
            <a:avLst/>
          </a:prstGeom>
          <a:ln w="1016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36" name="Line"/>
          <p:cNvSpPr/>
          <p:nvPr/>
        </p:nvSpPr>
        <p:spPr>
          <a:xfrm>
            <a:off x="4724986" y="2980171"/>
            <a:ext cx="2860291" cy="288330"/>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37" name="Line"/>
          <p:cNvSpPr/>
          <p:nvPr/>
        </p:nvSpPr>
        <p:spPr>
          <a:xfrm flipV="1">
            <a:off x="5865981" y="3618863"/>
            <a:ext cx="1866176" cy="1509724"/>
          </a:xfrm>
          <a:prstGeom prst="line">
            <a:avLst/>
          </a:prstGeom>
          <a:ln w="101600">
            <a:solidFill>
              <a:schemeClr val="accent3">
                <a:hueOff val="-499813"/>
                <a:satOff val="-5228"/>
                <a:lumOff val="24899"/>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38" name="Line"/>
          <p:cNvSpPr/>
          <p:nvPr/>
        </p:nvSpPr>
        <p:spPr>
          <a:xfrm>
            <a:off x="5708989" y="5813542"/>
            <a:ext cx="1096306" cy="1172416"/>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39" name="Line"/>
          <p:cNvSpPr/>
          <p:nvPr/>
        </p:nvSpPr>
        <p:spPr>
          <a:xfrm>
            <a:off x="8546497" y="3825611"/>
            <a:ext cx="1069354" cy="1087312"/>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0" name="Line"/>
          <p:cNvSpPr/>
          <p:nvPr/>
        </p:nvSpPr>
        <p:spPr>
          <a:xfrm flipH="1" flipV="1">
            <a:off x="5424019" y="5907772"/>
            <a:ext cx="108030" cy="2523283"/>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1" name="Line"/>
          <p:cNvSpPr/>
          <p:nvPr/>
        </p:nvSpPr>
        <p:spPr>
          <a:xfrm flipV="1">
            <a:off x="7607983" y="5530523"/>
            <a:ext cx="1944985" cy="1652678"/>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2" name="Line"/>
          <p:cNvSpPr/>
          <p:nvPr/>
        </p:nvSpPr>
        <p:spPr>
          <a:xfrm flipV="1">
            <a:off x="2830468" y="9135495"/>
            <a:ext cx="2270325" cy="66555"/>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3" name="Line"/>
          <p:cNvSpPr/>
          <p:nvPr/>
        </p:nvSpPr>
        <p:spPr>
          <a:xfrm>
            <a:off x="4475520" y="3307278"/>
            <a:ext cx="734744" cy="1609099"/>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4" name="Line"/>
          <p:cNvSpPr/>
          <p:nvPr/>
        </p:nvSpPr>
        <p:spPr>
          <a:xfrm>
            <a:off x="7618745" y="7743044"/>
            <a:ext cx="1147912" cy="655748"/>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5" name="J"/>
          <p:cNvSpPr/>
          <p:nvPr/>
        </p:nvSpPr>
        <p:spPr>
          <a:xfrm>
            <a:off x="11429219" y="6985510"/>
            <a:ext cx="1033904" cy="1033905"/>
          </a:xfrm>
          <a:prstGeom prst="ellipse">
            <a:avLst/>
          </a:prstGeom>
          <a:solidFill>
            <a:schemeClr val="accent4">
              <a:hueOff val="102361"/>
              <a:satOff val="14118"/>
              <a:lumOff val="106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J</a:t>
            </a:r>
          </a:p>
        </p:txBody>
      </p:sp>
      <p:sp>
        <p:nvSpPr>
          <p:cNvPr id="2046" name="Line"/>
          <p:cNvSpPr/>
          <p:nvPr/>
        </p:nvSpPr>
        <p:spPr>
          <a:xfrm flipV="1">
            <a:off x="9796096" y="7768725"/>
            <a:ext cx="1672484" cy="759865"/>
          </a:xfrm>
          <a:prstGeom prst="line">
            <a:avLst/>
          </a:prstGeom>
          <a:ln w="101600">
            <a:solidFill>
              <a:schemeClr val="accent4">
                <a:hueOff val="102361"/>
                <a:satOff val="14118"/>
                <a:lumOff val="10675"/>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47" name="Line"/>
          <p:cNvSpPr/>
          <p:nvPr/>
        </p:nvSpPr>
        <p:spPr>
          <a:xfrm>
            <a:off x="10329607" y="5660332"/>
            <a:ext cx="1186509" cy="1445961"/>
          </a:xfrm>
          <a:prstGeom prst="line">
            <a:avLst/>
          </a:prstGeom>
          <a:ln w="101600">
            <a:solidFill>
              <a:srgbClr val="FFFFFF">
                <a:alpha val="30732"/>
              </a:srgbClr>
            </a:solidFill>
            <a:miter lim="400000"/>
          </a:ln>
        </p:spPr>
        <p:txBody>
          <a:bodyPr lIns="50800" tIns="50800" rIns="50800" bIns="50800" anchor="ctr"/>
          <a:lstStyle/>
          <a:p>
            <a:pPr>
              <a:defRPr sz="2600">
                <a:latin typeface="+mn-lt"/>
                <a:ea typeface="+mn-ea"/>
                <a:cs typeface="+mn-cs"/>
                <a:sym typeface="Helvetica Light"/>
              </a:defRPr>
            </a:pPr>
          </a:p>
        </p:txBody>
      </p:sp>
      <p:sp>
        <p:nvSpPr>
          <p:cNvPr id="2048" name="5"/>
          <p:cNvSpPr txBox="1"/>
          <p:nvPr/>
        </p:nvSpPr>
        <p:spPr>
          <a:xfrm>
            <a:off x="5929864" y="2471341"/>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5</a:t>
            </a:r>
          </a:p>
        </p:txBody>
      </p:sp>
      <p:sp>
        <p:nvSpPr>
          <p:cNvPr id="2049" name="2"/>
          <p:cNvSpPr txBox="1"/>
          <p:nvPr/>
        </p:nvSpPr>
        <p:spPr>
          <a:xfrm>
            <a:off x="6868629" y="4228832"/>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2</a:t>
            </a:r>
          </a:p>
        </p:txBody>
      </p:sp>
      <p:sp>
        <p:nvSpPr>
          <p:cNvPr id="2050" name="1"/>
          <p:cNvSpPr txBox="1"/>
          <p:nvPr/>
        </p:nvSpPr>
        <p:spPr>
          <a:xfrm>
            <a:off x="2688618" y="3871662"/>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1</a:t>
            </a:r>
          </a:p>
        </p:txBody>
      </p:sp>
      <p:sp>
        <p:nvSpPr>
          <p:cNvPr id="2051" name="2"/>
          <p:cNvSpPr txBox="1"/>
          <p:nvPr/>
        </p:nvSpPr>
        <p:spPr>
          <a:xfrm>
            <a:off x="3588165" y="5023533"/>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2</a:t>
            </a:r>
          </a:p>
        </p:txBody>
      </p:sp>
      <p:sp>
        <p:nvSpPr>
          <p:cNvPr id="2052" name="1"/>
          <p:cNvSpPr txBox="1"/>
          <p:nvPr/>
        </p:nvSpPr>
        <p:spPr>
          <a:xfrm>
            <a:off x="1721277" y="7269511"/>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1</a:t>
            </a:r>
          </a:p>
        </p:txBody>
      </p:sp>
      <p:sp>
        <p:nvSpPr>
          <p:cNvPr id="2053" name="5"/>
          <p:cNvSpPr txBox="1"/>
          <p:nvPr/>
        </p:nvSpPr>
        <p:spPr>
          <a:xfrm>
            <a:off x="3439769" y="6691783"/>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5</a:t>
            </a:r>
          </a:p>
        </p:txBody>
      </p:sp>
      <p:sp>
        <p:nvSpPr>
          <p:cNvPr id="2054" name="7"/>
          <p:cNvSpPr txBox="1"/>
          <p:nvPr/>
        </p:nvSpPr>
        <p:spPr>
          <a:xfrm>
            <a:off x="3991051" y="8517988"/>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7</a:t>
            </a:r>
          </a:p>
        </p:txBody>
      </p:sp>
      <p:sp>
        <p:nvSpPr>
          <p:cNvPr id="2055" name="4"/>
          <p:cNvSpPr txBox="1"/>
          <p:nvPr/>
        </p:nvSpPr>
        <p:spPr>
          <a:xfrm>
            <a:off x="7364041" y="8900456"/>
            <a:ext cx="450538"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4</a:t>
            </a:r>
          </a:p>
        </p:txBody>
      </p:sp>
      <p:sp>
        <p:nvSpPr>
          <p:cNvPr id="2056" name="6"/>
          <p:cNvSpPr txBox="1"/>
          <p:nvPr/>
        </p:nvSpPr>
        <p:spPr>
          <a:xfrm>
            <a:off x="8128831" y="7470827"/>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6</a:t>
            </a:r>
          </a:p>
        </p:txBody>
      </p:sp>
      <p:sp>
        <p:nvSpPr>
          <p:cNvPr id="2057" name="1"/>
          <p:cNvSpPr txBox="1"/>
          <p:nvPr/>
        </p:nvSpPr>
        <p:spPr>
          <a:xfrm>
            <a:off x="9684942" y="6691783"/>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1</a:t>
            </a:r>
          </a:p>
        </p:txBody>
      </p:sp>
      <p:sp>
        <p:nvSpPr>
          <p:cNvPr id="2058" name="0"/>
          <p:cNvSpPr txBox="1"/>
          <p:nvPr/>
        </p:nvSpPr>
        <p:spPr>
          <a:xfrm>
            <a:off x="10841511" y="8228724"/>
            <a:ext cx="450538"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0</a:t>
            </a:r>
          </a:p>
        </p:txBody>
      </p:sp>
      <p:sp>
        <p:nvSpPr>
          <p:cNvPr id="2059" name="4"/>
          <p:cNvSpPr txBox="1"/>
          <p:nvPr/>
        </p:nvSpPr>
        <p:spPr>
          <a:xfrm>
            <a:off x="8355207" y="5657009"/>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4</a:t>
            </a:r>
          </a:p>
        </p:txBody>
      </p:sp>
      <p:sp>
        <p:nvSpPr>
          <p:cNvPr id="2060" name="4"/>
          <p:cNvSpPr txBox="1"/>
          <p:nvPr/>
        </p:nvSpPr>
        <p:spPr>
          <a:xfrm>
            <a:off x="9011270" y="3751972"/>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4</a:t>
            </a:r>
          </a:p>
        </p:txBody>
      </p:sp>
      <p:sp>
        <p:nvSpPr>
          <p:cNvPr id="2061" name="2"/>
          <p:cNvSpPr txBox="1"/>
          <p:nvPr/>
        </p:nvSpPr>
        <p:spPr>
          <a:xfrm>
            <a:off x="6336231" y="5910300"/>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2</a:t>
            </a:r>
          </a:p>
        </p:txBody>
      </p:sp>
      <p:sp>
        <p:nvSpPr>
          <p:cNvPr id="2062" name="11"/>
          <p:cNvSpPr txBox="1"/>
          <p:nvPr/>
        </p:nvSpPr>
        <p:spPr>
          <a:xfrm>
            <a:off x="4688787" y="6952519"/>
            <a:ext cx="768882"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11</a:t>
            </a:r>
          </a:p>
        </p:txBody>
      </p:sp>
      <p:sp>
        <p:nvSpPr>
          <p:cNvPr id="2063" name="1"/>
          <p:cNvSpPr txBox="1"/>
          <p:nvPr/>
        </p:nvSpPr>
        <p:spPr>
          <a:xfrm>
            <a:off x="6464666" y="8028389"/>
            <a:ext cx="450537"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1</a:t>
            </a:r>
          </a:p>
        </p:txBody>
      </p:sp>
      <p:sp>
        <p:nvSpPr>
          <p:cNvPr id="2064" name="E"/>
          <p:cNvSpPr/>
          <p:nvPr/>
        </p:nvSpPr>
        <p:spPr>
          <a:xfrm>
            <a:off x="1606654" y="5330174"/>
            <a:ext cx="1033904" cy="1033904"/>
          </a:xfrm>
          <a:prstGeom prst="ellipse">
            <a:avLst/>
          </a:prstGeom>
          <a:solidFill>
            <a:schemeClr val="accent6">
              <a:hueOff val="-241736"/>
              <a:satOff val="29413"/>
              <a:lumOff val="2072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E</a:t>
            </a:r>
          </a:p>
        </p:txBody>
      </p:sp>
      <p:sp>
        <p:nvSpPr>
          <p:cNvPr id="2065" name="F"/>
          <p:cNvSpPr/>
          <p:nvPr/>
        </p:nvSpPr>
        <p:spPr>
          <a:xfrm>
            <a:off x="1782909" y="8522359"/>
            <a:ext cx="1033905" cy="1033904"/>
          </a:xfrm>
          <a:prstGeom prst="ellipse">
            <a:avLst/>
          </a:prstGeom>
          <a:solidFill>
            <a:schemeClr val="accent6">
              <a:hueOff val="-241736"/>
              <a:satOff val="29413"/>
              <a:lumOff val="20727"/>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4500">
                <a:latin typeface="Helvetica"/>
                <a:ea typeface="Helvetica"/>
                <a:cs typeface="Helvetica"/>
                <a:sym typeface="Helvetica"/>
              </a:defRPr>
            </a:lvl1pPr>
          </a:lstStyle>
          <a:p>
            <a:pPr/>
            <a:r>
              <a:t>F</a:t>
            </a:r>
          </a:p>
        </p:txBody>
      </p:sp>
      <p:sp>
        <p:nvSpPr>
          <p:cNvPr id="2066" name="Line"/>
          <p:cNvSpPr/>
          <p:nvPr/>
        </p:nvSpPr>
        <p:spPr>
          <a:xfrm flipV="1">
            <a:off x="2451206" y="3300094"/>
            <a:ext cx="1499143" cy="2200647"/>
          </a:xfrm>
          <a:prstGeom prst="line">
            <a:avLst/>
          </a:prstGeom>
          <a:ln w="101600">
            <a:solidFill>
              <a:schemeClr val="accent6">
                <a:hueOff val="-241736"/>
                <a:satOff val="29413"/>
                <a:lumOff val="20727"/>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67" name="Line"/>
          <p:cNvSpPr/>
          <p:nvPr/>
        </p:nvSpPr>
        <p:spPr>
          <a:xfrm>
            <a:off x="2213574" y="6411335"/>
            <a:ext cx="98953" cy="2250015"/>
          </a:xfrm>
          <a:prstGeom prst="line">
            <a:avLst/>
          </a:prstGeom>
          <a:ln w="101600">
            <a:solidFill>
              <a:schemeClr val="accent6">
                <a:hueOff val="-241736"/>
                <a:satOff val="29413"/>
                <a:lumOff val="20727"/>
              </a:schemeClr>
            </a:solidFill>
            <a:miter lim="400000"/>
          </a:ln>
        </p:spPr>
        <p:txBody>
          <a:bodyPr lIns="50800" tIns="50800" rIns="50800" bIns="50800" anchor="ctr"/>
          <a:lstStyle/>
          <a:p>
            <a:pPr>
              <a:defRPr sz="2600">
                <a:latin typeface="+mn-lt"/>
                <a:ea typeface="+mn-ea"/>
                <a:cs typeface="+mn-cs"/>
                <a:sym typeface="Helvetica Light"/>
              </a:defRPr>
            </a:pPr>
          </a:p>
        </p:txBody>
      </p:sp>
      <p:sp>
        <p:nvSpPr>
          <p:cNvPr id="2068" name="4"/>
          <p:cNvSpPr txBox="1"/>
          <p:nvPr/>
        </p:nvSpPr>
        <p:spPr>
          <a:xfrm>
            <a:off x="4847959" y="3652847"/>
            <a:ext cx="450538" cy="719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4</a:t>
            </a:r>
          </a:p>
        </p:txBody>
      </p:sp>
      <p:sp>
        <p:nvSpPr>
          <p:cNvPr id="2069" name="2"/>
          <p:cNvSpPr txBox="1"/>
          <p:nvPr/>
        </p:nvSpPr>
        <p:spPr>
          <a:xfrm>
            <a:off x="11026676" y="5751141"/>
            <a:ext cx="450537" cy="7197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2</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Line"/>
          <p:cNvSpPr/>
          <p:nvPr/>
        </p:nvSpPr>
        <p:spPr>
          <a:xfrm flipV="1">
            <a:off x="6849533" y="5387201"/>
            <a:ext cx="1" cy="178586"/>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171" name="Line"/>
          <p:cNvSpPr/>
          <p:nvPr/>
        </p:nvSpPr>
        <p:spPr>
          <a:xfrm>
            <a:off x="7107766" y="5337186"/>
            <a:ext cx="1" cy="178586"/>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172"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173"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174"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175" name="3"/>
          <p:cNvSpPr/>
          <p:nvPr/>
        </p:nvSpPr>
        <p:spPr>
          <a:xfrm>
            <a:off x="9973062" y="3223718"/>
            <a:ext cx="980667" cy="1780428"/>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176"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177"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178"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179"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180"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181"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182"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183"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184" name="2"/>
          <p:cNvSpPr/>
          <p:nvPr/>
        </p:nvSpPr>
        <p:spPr>
          <a:xfrm>
            <a:off x="8230820" y="3209769"/>
            <a:ext cx="980666" cy="985464"/>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185" name="8"/>
          <p:cNvSpPr/>
          <p:nvPr/>
        </p:nvSpPr>
        <p:spPr>
          <a:xfrm>
            <a:off x="6483130" y="5533136"/>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186" name="6"/>
          <p:cNvSpPr/>
          <p:nvPr/>
        </p:nvSpPr>
        <p:spPr>
          <a:xfrm>
            <a:off x="6483130" y="4386410"/>
            <a:ext cx="980667" cy="985465"/>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187"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rgbClr val="A6AAA8"/>
                </a:solidFill>
              </a:defRPr>
            </a:pPr>
            <a:r>
              <a:t>Magnet 2</a:t>
            </a:r>
          </a:p>
          <a:p>
            <a:pPr algn="l">
              <a:defRPr>
                <a:solidFill>
                  <a:srgbClr val="A6AAA8"/>
                </a:solidFill>
              </a:defRPr>
            </a:pPr>
            <a:r>
              <a:t>Magnet 3</a:t>
            </a:r>
          </a:p>
          <a:p>
            <a:pPr algn="l">
              <a:defRPr>
                <a:solidFill>
                  <a:srgbClr val="A6AAA8"/>
                </a:solidFill>
              </a:defRPr>
            </a:pPr>
            <a:r>
              <a:t>Magnet 4</a:t>
            </a:r>
          </a:p>
          <a:p>
            <a:pPr algn="l">
              <a:defRPr>
                <a:solidFill>
                  <a:srgbClr val="A6AAA8"/>
                </a:solidFill>
              </a:defRPr>
            </a:pPr>
            <a:r>
              <a:t>Magnet 5</a:t>
            </a:r>
          </a:p>
          <a:p>
            <a:pPr algn="l">
              <a:defRPr>
                <a:solidFill>
                  <a:srgbClr val="A6AAA8"/>
                </a:solidFill>
              </a:defRPr>
            </a:pPr>
            <a:r>
              <a:t>Magnet 6</a:t>
            </a:r>
          </a:p>
          <a:p>
            <a:pPr algn="l">
              <a:defRPr>
                <a:solidFill>
                  <a:srgbClr val="A6AAA8"/>
                </a:solidFill>
              </a:defRPr>
            </a:pPr>
            <a:r>
              <a:t>Magnet 7</a:t>
            </a:r>
          </a:p>
          <a:p>
            <a:pPr algn="l">
              <a:defRPr>
                <a:solidFill>
                  <a:srgbClr val="A6AAA8"/>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1" name="Union and Find…"/>
          <p:cNvSpPr txBox="1"/>
          <p:nvPr>
            <p:ph type="ctrTitle"/>
          </p:nvPr>
        </p:nvSpPr>
        <p:spPr>
          <a:xfrm>
            <a:off x="368149" y="2348757"/>
            <a:ext cx="12268502" cy="4014890"/>
          </a:xfrm>
          <a:prstGeom prst="rect">
            <a:avLst/>
          </a:prstGeom>
        </p:spPr>
        <p:txBody>
          <a:bodyPr/>
          <a:lstStyle/>
          <a:p>
            <a:pPr defTabSz="455675">
              <a:defRPr b="1" sz="11231"/>
            </a:pPr>
            <a:r>
              <a:t>Union and Find</a:t>
            </a:r>
          </a:p>
          <a:p>
            <a:pPr defTabSz="455675">
              <a:defRPr b="1" sz="11231"/>
            </a:pPr>
            <a:r>
              <a:t>Operations</a:t>
            </a:r>
          </a:p>
        </p:txBody>
      </p:sp>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3" name="Creating Union Find"/>
          <p:cNvSpPr txBox="1"/>
          <p:nvPr>
            <p:ph type="title"/>
          </p:nvPr>
        </p:nvSpPr>
        <p:spPr>
          <a:xfrm>
            <a:off x="952500" y="254000"/>
            <a:ext cx="11099800" cy="1364159"/>
          </a:xfrm>
          <a:prstGeom prst="rect">
            <a:avLst/>
          </a:prstGeom>
        </p:spPr>
        <p:txBody>
          <a:bodyPr/>
          <a:lstStyle>
            <a:lvl1pPr defTabSz="549148">
              <a:defRPr b="1" sz="7519"/>
            </a:lvl1pPr>
          </a:lstStyle>
          <a:p>
            <a:pPr/>
            <a:r>
              <a:t>Creating Union Find</a:t>
            </a:r>
          </a:p>
        </p:txBody>
      </p:sp>
      <p:sp>
        <p:nvSpPr>
          <p:cNvPr id="2074" name="To begin using Union Find, first construct a bijection (a mapping) between your objects and the integers in the range [0, n)."/>
          <p:cNvSpPr txBox="1"/>
          <p:nvPr/>
        </p:nvSpPr>
        <p:spPr>
          <a:xfrm>
            <a:off x="1062272" y="3098799"/>
            <a:ext cx="10880255" cy="218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To begin using Union Find, first construct a </a:t>
            </a:r>
            <a:r>
              <a:rPr b="1">
                <a:solidFill>
                  <a:schemeClr val="accent2">
                    <a:satOff val="-13916"/>
                    <a:lumOff val="13989"/>
                  </a:schemeClr>
                </a:solidFill>
              </a:rPr>
              <a:t>bijection</a:t>
            </a:r>
            <a:r>
              <a:t> (a mapping) between your objects and the integers in the range [0, n).</a:t>
            </a:r>
          </a:p>
        </p:txBody>
      </p:sp>
      <p:sp>
        <p:nvSpPr>
          <p:cNvPr id="2075" name="NOTE: This step is not necessary in general, but it will allow us to construct an array-based union find."/>
          <p:cNvSpPr txBox="1"/>
          <p:nvPr/>
        </p:nvSpPr>
        <p:spPr>
          <a:xfrm>
            <a:off x="563081" y="6195691"/>
            <a:ext cx="11878638" cy="1663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rPr b="1"/>
              <a:t>NOTE:</a:t>
            </a:r>
            <a:r>
              <a:t> This step is not necessary in general, but it will allow us to construct an array-based union find.</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079" name="H"/>
          <p:cNvGrpSpPr/>
          <p:nvPr/>
        </p:nvGrpSpPr>
        <p:grpSpPr>
          <a:xfrm>
            <a:off x="2626121" y="7953771"/>
            <a:ext cx="691358" cy="691358"/>
            <a:chOff x="0" y="0"/>
            <a:chExt cx="691356" cy="691356"/>
          </a:xfrm>
        </p:grpSpPr>
        <p:sp>
          <p:nvSpPr>
            <p:cNvPr id="2078"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077"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82" name="B"/>
          <p:cNvGrpSpPr/>
          <p:nvPr/>
        </p:nvGrpSpPr>
        <p:grpSpPr>
          <a:xfrm>
            <a:off x="7934721" y="6604793"/>
            <a:ext cx="691358" cy="691357"/>
            <a:chOff x="0" y="0"/>
            <a:chExt cx="691356" cy="691356"/>
          </a:xfrm>
        </p:grpSpPr>
        <p:sp>
          <p:nvSpPr>
            <p:cNvPr id="2081"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080" name="B B" descr="B B"/>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85" name="C"/>
          <p:cNvGrpSpPr/>
          <p:nvPr/>
        </p:nvGrpSpPr>
        <p:grpSpPr>
          <a:xfrm>
            <a:off x="4068365" y="4975621"/>
            <a:ext cx="691357" cy="691358"/>
            <a:chOff x="0" y="0"/>
            <a:chExt cx="691356" cy="691356"/>
          </a:xfrm>
        </p:grpSpPr>
        <p:sp>
          <p:nvSpPr>
            <p:cNvPr id="2084"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2083" name="C C" descr="C C"/>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88" name="D"/>
          <p:cNvGrpSpPr/>
          <p:nvPr/>
        </p:nvGrpSpPr>
        <p:grpSpPr>
          <a:xfrm>
            <a:off x="2880121" y="3496071"/>
            <a:ext cx="691358" cy="691358"/>
            <a:chOff x="0" y="0"/>
            <a:chExt cx="691356" cy="691356"/>
          </a:xfrm>
        </p:grpSpPr>
        <p:sp>
          <p:nvSpPr>
            <p:cNvPr id="2087"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086"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91" name="E"/>
          <p:cNvGrpSpPr/>
          <p:nvPr/>
        </p:nvGrpSpPr>
        <p:grpSpPr>
          <a:xfrm>
            <a:off x="1381521" y="6604793"/>
            <a:ext cx="691358" cy="691357"/>
            <a:chOff x="0" y="0"/>
            <a:chExt cx="691356" cy="691356"/>
          </a:xfrm>
        </p:grpSpPr>
        <p:sp>
          <p:nvSpPr>
            <p:cNvPr id="2090"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089" name="E E" descr="E E"/>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94" name="L"/>
          <p:cNvGrpSpPr/>
          <p:nvPr/>
        </p:nvGrpSpPr>
        <p:grpSpPr>
          <a:xfrm>
            <a:off x="3413521" y="6325393"/>
            <a:ext cx="691358" cy="691357"/>
            <a:chOff x="0" y="0"/>
            <a:chExt cx="691356" cy="691356"/>
          </a:xfrm>
        </p:grpSpPr>
        <p:sp>
          <p:nvSpPr>
            <p:cNvPr id="2093"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092"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097" name="G"/>
          <p:cNvGrpSpPr/>
          <p:nvPr/>
        </p:nvGrpSpPr>
        <p:grpSpPr>
          <a:xfrm>
            <a:off x="4670821" y="7953771"/>
            <a:ext cx="691358" cy="691358"/>
            <a:chOff x="0" y="0"/>
            <a:chExt cx="691356" cy="691356"/>
          </a:xfrm>
        </p:grpSpPr>
        <p:sp>
          <p:nvSpPr>
            <p:cNvPr id="2096"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095"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100" name="A"/>
          <p:cNvGrpSpPr/>
          <p:nvPr/>
        </p:nvGrpSpPr>
        <p:grpSpPr>
          <a:xfrm>
            <a:off x="5823743" y="5360193"/>
            <a:ext cx="691357" cy="691357"/>
            <a:chOff x="0" y="0"/>
            <a:chExt cx="691356" cy="691356"/>
          </a:xfrm>
        </p:grpSpPr>
        <p:sp>
          <p:nvSpPr>
            <p:cNvPr id="2099"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098" name="A A" descr="A A"/>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103" name="I"/>
          <p:cNvGrpSpPr/>
          <p:nvPr/>
        </p:nvGrpSpPr>
        <p:grpSpPr>
          <a:xfrm>
            <a:off x="5509021" y="3610371"/>
            <a:ext cx="691358" cy="691358"/>
            <a:chOff x="0" y="0"/>
            <a:chExt cx="691356" cy="691356"/>
          </a:xfrm>
        </p:grpSpPr>
        <p:sp>
          <p:nvSpPr>
            <p:cNvPr id="2102"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101" name="I I" descr="I I"/>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106" name="J"/>
          <p:cNvGrpSpPr/>
          <p:nvPr/>
        </p:nvGrpSpPr>
        <p:grpSpPr>
          <a:xfrm>
            <a:off x="7579121" y="4969271"/>
            <a:ext cx="691358" cy="691358"/>
            <a:chOff x="0" y="0"/>
            <a:chExt cx="691356" cy="691356"/>
          </a:xfrm>
        </p:grpSpPr>
        <p:sp>
          <p:nvSpPr>
            <p:cNvPr id="2105"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104" name="J J" descr="J J"/>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109" name="K"/>
          <p:cNvGrpSpPr/>
          <p:nvPr/>
        </p:nvGrpSpPr>
        <p:grpSpPr>
          <a:xfrm>
            <a:off x="6486921" y="7331471"/>
            <a:ext cx="691358" cy="691358"/>
            <a:chOff x="0" y="0"/>
            <a:chExt cx="691356" cy="691356"/>
          </a:xfrm>
        </p:grpSpPr>
        <p:sp>
          <p:nvSpPr>
            <p:cNvPr id="2108" name="K"/>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K</a:t>
              </a:r>
            </a:p>
          </p:txBody>
        </p:sp>
        <p:pic>
          <p:nvPicPr>
            <p:cNvPr id="2107" name="K K" descr="K K"/>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112" name="F"/>
          <p:cNvGrpSpPr/>
          <p:nvPr/>
        </p:nvGrpSpPr>
        <p:grpSpPr>
          <a:xfrm>
            <a:off x="1584721" y="4975621"/>
            <a:ext cx="691358" cy="691358"/>
            <a:chOff x="0" y="0"/>
            <a:chExt cx="691356" cy="691356"/>
          </a:xfrm>
        </p:grpSpPr>
        <p:sp>
          <p:nvSpPr>
            <p:cNvPr id="2111"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110" name="F F" descr="F F"/>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113" name="Randomly assign a mapping between the objects and the integers on the right."/>
          <p:cNvSpPr txBox="1"/>
          <p:nvPr/>
        </p:nvSpPr>
        <p:spPr>
          <a:xfrm>
            <a:off x="1419026" y="862806"/>
            <a:ext cx="6720583" cy="218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Randomly assign a mapping between the objects and the integers on the right.</a:t>
            </a:r>
          </a:p>
        </p:txBody>
      </p:sp>
      <p:sp>
        <p:nvSpPr>
          <p:cNvPr id="2114" name="0"/>
          <p:cNvSpPr txBox="1"/>
          <p:nvPr/>
        </p:nvSpPr>
        <p:spPr>
          <a:xfrm>
            <a:off x="9513230" y="46870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0</a:t>
            </a:r>
          </a:p>
        </p:txBody>
      </p:sp>
      <p:sp>
        <p:nvSpPr>
          <p:cNvPr id="2115" name="1"/>
          <p:cNvSpPr txBox="1"/>
          <p:nvPr/>
        </p:nvSpPr>
        <p:spPr>
          <a:xfrm>
            <a:off x="9513230" y="1171574"/>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a:t>
            </a:r>
          </a:p>
        </p:txBody>
      </p:sp>
      <p:sp>
        <p:nvSpPr>
          <p:cNvPr id="2116" name="2"/>
          <p:cNvSpPr txBox="1"/>
          <p:nvPr/>
        </p:nvSpPr>
        <p:spPr>
          <a:xfrm>
            <a:off x="9513230" y="1913731"/>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2</a:t>
            </a:r>
          </a:p>
        </p:txBody>
      </p:sp>
      <p:sp>
        <p:nvSpPr>
          <p:cNvPr id="2117" name="3"/>
          <p:cNvSpPr txBox="1"/>
          <p:nvPr/>
        </p:nvSpPr>
        <p:spPr>
          <a:xfrm>
            <a:off x="9513230" y="2566987"/>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3</a:t>
            </a:r>
          </a:p>
        </p:txBody>
      </p:sp>
      <p:sp>
        <p:nvSpPr>
          <p:cNvPr id="2118" name="4"/>
          <p:cNvSpPr txBox="1"/>
          <p:nvPr/>
        </p:nvSpPr>
        <p:spPr>
          <a:xfrm>
            <a:off x="9513230" y="3315493"/>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4</a:t>
            </a:r>
          </a:p>
        </p:txBody>
      </p:sp>
      <p:sp>
        <p:nvSpPr>
          <p:cNvPr id="2119" name="5"/>
          <p:cNvSpPr txBox="1"/>
          <p:nvPr/>
        </p:nvSpPr>
        <p:spPr>
          <a:xfrm>
            <a:off x="9513230" y="4064000"/>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5</a:t>
            </a:r>
          </a:p>
        </p:txBody>
      </p:sp>
      <p:sp>
        <p:nvSpPr>
          <p:cNvPr id="2120" name="6"/>
          <p:cNvSpPr txBox="1"/>
          <p:nvPr/>
        </p:nvSpPr>
        <p:spPr>
          <a:xfrm>
            <a:off x="9513230" y="473590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6</a:t>
            </a:r>
          </a:p>
        </p:txBody>
      </p:sp>
      <p:sp>
        <p:nvSpPr>
          <p:cNvPr id="2121" name="7"/>
          <p:cNvSpPr txBox="1"/>
          <p:nvPr/>
        </p:nvSpPr>
        <p:spPr>
          <a:xfrm>
            <a:off x="9513230" y="550683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7</a:t>
            </a:r>
          </a:p>
        </p:txBody>
      </p:sp>
      <p:sp>
        <p:nvSpPr>
          <p:cNvPr id="2122" name="8"/>
          <p:cNvSpPr txBox="1"/>
          <p:nvPr/>
        </p:nvSpPr>
        <p:spPr>
          <a:xfrm>
            <a:off x="9513230" y="6277768"/>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8</a:t>
            </a:r>
          </a:p>
        </p:txBody>
      </p:sp>
      <p:sp>
        <p:nvSpPr>
          <p:cNvPr id="2123" name="9"/>
          <p:cNvSpPr txBox="1"/>
          <p:nvPr/>
        </p:nvSpPr>
        <p:spPr>
          <a:xfrm>
            <a:off x="9513230" y="7032625"/>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9</a:t>
            </a:r>
          </a:p>
        </p:txBody>
      </p:sp>
      <p:sp>
        <p:nvSpPr>
          <p:cNvPr id="2124" name="10"/>
          <p:cNvSpPr txBox="1"/>
          <p:nvPr/>
        </p:nvSpPr>
        <p:spPr>
          <a:xfrm>
            <a:off x="9352663" y="7811690"/>
            <a:ext cx="756568"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a:t>
            </a:r>
          </a:p>
        </p:txBody>
      </p:sp>
      <p:sp>
        <p:nvSpPr>
          <p:cNvPr id="2125" name="11"/>
          <p:cNvSpPr txBox="1"/>
          <p:nvPr/>
        </p:nvSpPr>
        <p:spPr>
          <a:xfrm>
            <a:off x="9352663" y="8584009"/>
            <a:ext cx="756568"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11</a:t>
            </a:r>
          </a:p>
        </p:txBody>
      </p:sp>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129" name="H"/>
          <p:cNvGrpSpPr/>
          <p:nvPr/>
        </p:nvGrpSpPr>
        <p:grpSpPr>
          <a:xfrm>
            <a:off x="3149568" y="8609409"/>
            <a:ext cx="691358" cy="691357"/>
            <a:chOff x="0" y="0"/>
            <a:chExt cx="691356" cy="691356"/>
          </a:xfrm>
        </p:grpSpPr>
        <p:sp>
          <p:nvSpPr>
            <p:cNvPr id="2128"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127" name="H H" descr="H H"/>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32" name="B"/>
          <p:cNvGrpSpPr/>
          <p:nvPr/>
        </p:nvGrpSpPr>
        <p:grpSpPr>
          <a:xfrm>
            <a:off x="3149568" y="7867253"/>
            <a:ext cx="691358" cy="691357"/>
            <a:chOff x="0" y="0"/>
            <a:chExt cx="691356" cy="691356"/>
          </a:xfrm>
        </p:grpSpPr>
        <p:sp>
          <p:nvSpPr>
            <p:cNvPr id="2131"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130" name="B B" descr="B B"/>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35" name="C"/>
          <p:cNvGrpSpPr/>
          <p:nvPr/>
        </p:nvGrpSpPr>
        <p:grpSpPr>
          <a:xfrm>
            <a:off x="3149568" y="3414315"/>
            <a:ext cx="691358" cy="691357"/>
            <a:chOff x="0" y="0"/>
            <a:chExt cx="691356" cy="691356"/>
          </a:xfrm>
        </p:grpSpPr>
        <p:sp>
          <p:nvSpPr>
            <p:cNvPr id="2134"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2133" name="C C" descr="C C"/>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38" name="D"/>
          <p:cNvGrpSpPr/>
          <p:nvPr/>
        </p:nvGrpSpPr>
        <p:grpSpPr>
          <a:xfrm>
            <a:off x="3149568" y="2672159"/>
            <a:ext cx="691358" cy="691357"/>
            <a:chOff x="0" y="0"/>
            <a:chExt cx="691356" cy="691356"/>
          </a:xfrm>
        </p:grpSpPr>
        <p:sp>
          <p:nvSpPr>
            <p:cNvPr id="2137"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136" name="D D" descr="D D"/>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41" name="E"/>
          <p:cNvGrpSpPr/>
          <p:nvPr/>
        </p:nvGrpSpPr>
        <p:grpSpPr>
          <a:xfrm>
            <a:off x="3149568" y="445690"/>
            <a:ext cx="691358" cy="691357"/>
            <a:chOff x="0" y="0"/>
            <a:chExt cx="691356" cy="691356"/>
          </a:xfrm>
        </p:grpSpPr>
        <p:sp>
          <p:nvSpPr>
            <p:cNvPr id="2140"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139" name="E E" descr="E E"/>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44" name="L"/>
          <p:cNvGrpSpPr/>
          <p:nvPr/>
        </p:nvGrpSpPr>
        <p:grpSpPr>
          <a:xfrm>
            <a:off x="3149568" y="5640784"/>
            <a:ext cx="691358" cy="691357"/>
            <a:chOff x="0" y="0"/>
            <a:chExt cx="691356" cy="691356"/>
          </a:xfrm>
        </p:grpSpPr>
        <p:sp>
          <p:nvSpPr>
            <p:cNvPr id="2143"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142" name="L L" descr="L L"/>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47" name="G"/>
          <p:cNvGrpSpPr/>
          <p:nvPr/>
        </p:nvGrpSpPr>
        <p:grpSpPr>
          <a:xfrm>
            <a:off x="3149568" y="6382940"/>
            <a:ext cx="691358" cy="691357"/>
            <a:chOff x="0" y="0"/>
            <a:chExt cx="691356" cy="691356"/>
          </a:xfrm>
        </p:grpSpPr>
        <p:sp>
          <p:nvSpPr>
            <p:cNvPr id="2146"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145" name="G G" descr="G G"/>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50" name="A"/>
          <p:cNvGrpSpPr/>
          <p:nvPr/>
        </p:nvGrpSpPr>
        <p:grpSpPr>
          <a:xfrm>
            <a:off x="3149568" y="4156471"/>
            <a:ext cx="691358" cy="691358"/>
            <a:chOff x="0" y="0"/>
            <a:chExt cx="691356" cy="691356"/>
          </a:xfrm>
        </p:grpSpPr>
        <p:sp>
          <p:nvSpPr>
            <p:cNvPr id="2149"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148" name="A A" descr="A A"/>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53" name="I"/>
          <p:cNvGrpSpPr/>
          <p:nvPr/>
        </p:nvGrpSpPr>
        <p:grpSpPr>
          <a:xfrm>
            <a:off x="3149568" y="1930003"/>
            <a:ext cx="691358" cy="691357"/>
            <a:chOff x="0" y="0"/>
            <a:chExt cx="691356" cy="691356"/>
          </a:xfrm>
        </p:grpSpPr>
        <p:sp>
          <p:nvSpPr>
            <p:cNvPr id="2152"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151" name="I I" descr="I I"/>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56" name="J"/>
          <p:cNvGrpSpPr/>
          <p:nvPr/>
        </p:nvGrpSpPr>
        <p:grpSpPr>
          <a:xfrm>
            <a:off x="3149568" y="4898628"/>
            <a:ext cx="691358" cy="691357"/>
            <a:chOff x="0" y="0"/>
            <a:chExt cx="691356" cy="691356"/>
          </a:xfrm>
        </p:grpSpPr>
        <p:sp>
          <p:nvSpPr>
            <p:cNvPr id="2155"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154" name="J J" descr="J J"/>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59" name="K"/>
          <p:cNvGrpSpPr/>
          <p:nvPr/>
        </p:nvGrpSpPr>
        <p:grpSpPr>
          <a:xfrm>
            <a:off x="3149568" y="7125096"/>
            <a:ext cx="691358" cy="691358"/>
            <a:chOff x="0" y="0"/>
            <a:chExt cx="691356" cy="691356"/>
          </a:xfrm>
        </p:grpSpPr>
        <p:sp>
          <p:nvSpPr>
            <p:cNvPr id="2158" name="K"/>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K</a:t>
              </a:r>
            </a:p>
          </p:txBody>
        </p:sp>
        <p:pic>
          <p:nvPicPr>
            <p:cNvPr id="2157" name="K K" descr="K K"/>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162" name="F"/>
          <p:cNvGrpSpPr/>
          <p:nvPr/>
        </p:nvGrpSpPr>
        <p:grpSpPr>
          <a:xfrm>
            <a:off x="3149568" y="1187846"/>
            <a:ext cx="691358" cy="691358"/>
            <a:chOff x="0" y="0"/>
            <a:chExt cx="691356" cy="691356"/>
          </a:xfrm>
        </p:grpSpPr>
        <p:sp>
          <p:nvSpPr>
            <p:cNvPr id="2161"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160" name="F F" descr="F F"/>
            <p:cNvPicPr>
              <a:picLocks noChangeAspect="0"/>
            </p:cNvPicPr>
            <p:nvPr/>
          </p:nvPicPr>
          <p:blipFill>
            <a:blip r:embed="rId3">
              <a:extLst/>
            </a:blip>
            <a:stretch>
              <a:fillRect/>
            </a:stretch>
          </p:blipFill>
          <p:spPr>
            <a:xfrm>
              <a:off x="-1" y="-1"/>
              <a:ext cx="691358" cy="691358"/>
            </a:xfrm>
            <a:prstGeom prst="rect">
              <a:avLst/>
            </a:prstGeom>
            <a:effectLst/>
          </p:spPr>
        </p:pic>
      </p:grpSp>
      <p:sp>
        <p:nvSpPr>
          <p:cNvPr id="2163" name="Line"/>
          <p:cNvSpPr/>
          <p:nvPr/>
        </p:nvSpPr>
        <p:spPr>
          <a:xfrm>
            <a:off x="4164576" y="811014"/>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4" name="Line"/>
          <p:cNvSpPr/>
          <p:nvPr/>
        </p:nvSpPr>
        <p:spPr>
          <a:xfrm>
            <a:off x="4177276" y="1533524"/>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5" name="Line"/>
          <p:cNvSpPr/>
          <p:nvPr/>
        </p:nvSpPr>
        <p:spPr>
          <a:xfrm>
            <a:off x="4189976" y="2256035"/>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6" name="Line"/>
          <p:cNvSpPr/>
          <p:nvPr/>
        </p:nvSpPr>
        <p:spPr>
          <a:xfrm>
            <a:off x="4177276" y="3002557"/>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7" name="Line"/>
          <p:cNvSpPr/>
          <p:nvPr/>
        </p:nvSpPr>
        <p:spPr>
          <a:xfrm>
            <a:off x="4189976" y="3701057"/>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8" name="Line"/>
          <p:cNvSpPr/>
          <p:nvPr/>
        </p:nvSpPr>
        <p:spPr>
          <a:xfrm>
            <a:off x="4177276" y="4482504"/>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69" name="Line"/>
          <p:cNvSpPr/>
          <p:nvPr/>
        </p:nvSpPr>
        <p:spPr>
          <a:xfrm>
            <a:off x="4164576" y="5141714"/>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0" name="Line"/>
          <p:cNvSpPr/>
          <p:nvPr/>
        </p:nvSpPr>
        <p:spPr>
          <a:xfrm>
            <a:off x="4177276" y="5864225"/>
            <a:ext cx="4999604" cy="0"/>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1" name="Line"/>
          <p:cNvSpPr/>
          <p:nvPr/>
        </p:nvSpPr>
        <p:spPr>
          <a:xfrm>
            <a:off x="4189976" y="6716276"/>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2" name="Line"/>
          <p:cNvSpPr/>
          <p:nvPr/>
        </p:nvSpPr>
        <p:spPr>
          <a:xfrm>
            <a:off x="4177276" y="7431484"/>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3" name="Line"/>
          <p:cNvSpPr/>
          <p:nvPr/>
        </p:nvSpPr>
        <p:spPr>
          <a:xfrm>
            <a:off x="4189976" y="8153995"/>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4" name="Line"/>
          <p:cNvSpPr/>
          <p:nvPr/>
        </p:nvSpPr>
        <p:spPr>
          <a:xfrm>
            <a:off x="4177276" y="8935442"/>
            <a:ext cx="4999604"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75" name="0"/>
          <p:cNvSpPr txBox="1"/>
          <p:nvPr/>
        </p:nvSpPr>
        <p:spPr>
          <a:xfrm>
            <a:off x="9513230" y="46870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0</a:t>
            </a:r>
          </a:p>
        </p:txBody>
      </p:sp>
      <p:sp>
        <p:nvSpPr>
          <p:cNvPr id="2176" name="1"/>
          <p:cNvSpPr txBox="1"/>
          <p:nvPr/>
        </p:nvSpPr>
        <p:spPr>
          <a:xfrm>
            <a:off x="9513230" y="1171574"/>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a:t>
            </a:r>
          </a:p>
        </p:txBody>
      </p:sp>
      <p:sp>
        <p:nvSpPr>
          <p:cNvPr id="2177" name="2"/>
          <p:cNvSpPr txBox="1"/>
          <p:nvPr/>
        </p:nvSpPr>
        <p:spPr>
          <a:xfrm>
            <a:off x="9513230" y="1913731"/>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2</a:t>
            </a:r>
          </a:p>
        </p:txBody>
      </p:sp>
      <p:sp>
        <p:nvSpPr>
          <p:cNvPr id="2178" name="3"/>
          <p:cNvSpPr txBox="1"/>
          <p:nvPr/>
        </p:nvSpPr>
        <p:spPr>
          <a:xfrm>
            <a:off x="9513230" y="2566987"/>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3</a:t>
            </a:r>
          </a:p>
        </p:txBody>
      </p:sp>
      <p:sp>
        <p:nvSpPr>
          <p:cNvPr id="2179" name="4"/>
          <p:cNvSpPr txBox="1"/>
          <p:nvPr/>
        </p:nvSpPr>
        <p:spPr>
          <a:xfrm>
            <a:off x="9513230" y="3315493"/>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4</a:t>
            </a:r>
          </a:p>
        </p:txBody>
      </p:sp>
      <p:sp>
        <p:nvSpPr>
          <p:cNvPr id="2180" name="5"/>
          <p:cNvSpPr txBox="1"/>
          <p:nvPr/>
        </p:nvSpPr>
        <p:spPr>
          <a:xfrm>
            <a:off x="9513230" y="4064000"/>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5</a:t>
            </a:r>
          </a:p>
        </p:txBody>
      </p:sp>
      <p:sp>
        <p:nvSpPr>
          <p:cNvPr id="2181" name="6"/>
          <p:cNvSpPr txBox="1"/>
          <p:nvPr/>
        </p:nvSpPr>
        <p:spPr>
          <a:xfrm>
            <a:off x="9513230" y="473590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6</a:t>
            </a:r>
          </a:p>
        </p:txBody>
      </p:sp>
      <p:sp>
        <p:nvSpPr>
          <p:cNvPr id="2182" name="7"/>
          <p:cNvSpPr txBox="1"/>
          <p:nvPr/>
        </p:nvSpPr>
        <p:spPr>
          <a:xfrm>
            <a:off x="9513230" y="5506839"/>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7</a:t>
            </a:r>
          </a:p>
        </p:txBody>
      </p:sp>
      <p:sp>
        <p:nvSpPr>
          <p:cNvPr id="2183" name="8"/>
          <p:cNvSpPr txBox="1"/>
          <p:nvPr/>
        </p:nvSpPr>
        <p:spPr>
          <a:xfrm>
            <a:off x="9513230" y="6277768"/>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8</a:t>
            </a:r>
          </a:p>
        </p:txBody>
      </p:sp>
      <p:sp>
        <p:nvSpPr>
          <p:cNvPr id="2184" name="9"/>
          <p:cNvSpPr txBox="1"/>
          <p:nvPr/>
        </p:nvSpPr>
        <p:spPr>
          <a:xfrm>
            <a:off x="9513230" y="7032625"/>
            <a:ext cx="435435"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9</a:t>
            </a:r>
          </a:p>
        </p:txBody>
      </p:sp>
      <p:sp>
        <p:nvSpPr>
          <p:cNvPr id="2185" name="10"/>
          <p:cNvSpPr txBox="1"/>
          <p:nvPr/>
        </p:nvSpPr>
        <p:spPr>
          <a:xfrm>
            <a:off x="9352663" y="7811690"/>
            <a:ext cx="756568"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10</a:t>
            </a:r>
          </a:p>
        </p:txBody>
      </p:sp>
      <p:sp>
        <p:nvSpPr>
          <p:cNvPr id="2186" name="11"/>
          <p:cNvSpPr txBox="1"/>
          <p:nvPr/>
        </p:nvSpPr>
        <p:spPr>
          <a:xfrm>
            <a:off x="9352663" y="8584009"/>
            <a:ext cx="756568"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11</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190"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191"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192" name="Line"/>
          <p:cNvSpPr/>
          <p:nvPr/>
        </p:nvSpPr>
        <p:spPr>
          <a:xfrm flipV="1">
            <a:off x="6502400" y="2273300"/>
            <a:ext cx="0" cy="1270000"/>
          </a:xfrm>
          <a:prstGeom prst="line">
            <a:avLst/>
          </a:prstGeom>
          <a:ln w="762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193" name="Store Union Find information in an array. Each index has an associated object (letter in this example) we can lookup through our mapping."/>
          <p:cNvSpPr txBox="1"/>
          <p:nvPr/>
        </p:nvSpPr>
        <p:spPr>
          <a:xfrm>
            <a:off x="1481596" y="4220765"/>
            <a:ext cx="10041608" cy="218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Store Union Find information in an array. Each index has an associated object (letter in this example) we can lookup through our mapping.</a:t>
            </a:r>
          </a:p>
        </p:txBody>
      </p:sp>
      <p:graphicFrame>
        <p:nvGraphicFramePr>
          <p:cNvPr id="2194"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198"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199"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200"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203" name="H"/>
          <p:cNvGrpSpPr/>
          <p:nvPr/>
        </p:nvGrpSpPr>
        <p:grpSpPr>
          <a:xfrm>
            <a:off x="11948658" y="4124721"/>
            <a:ext cx="691357" cy="691358"/>
            <a:chOff x="0" y="0"/>
            <a:chExt cx="691356" cy="691356"/>
          </a:xfrm>
        </p:grpSpPr>
        <p:sp>
          <p:nvSpPr>
            <p:cNvPr id="2202"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201" name="H H" descr="H H"/>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06" name="B"/>
          <p:cNvGrpSpPr/>
          <p:nvPr/>
        </p:nvGrpSpPr>
        <p:grpSpPr>
          <a:xfrm>
            <a:off x="11131699" y="4124721"/>
            <a:ext cx="691357" cy="691358"/>
            <a:chOff x="0" y="0"/>
            <a:chExt cx="691356" cy="691356"/>
          </a:xfrm>
        </p:grpSpPr>
        <p:sp>
          <p:nvSpPr>
            <p:cNvPr id="2205"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204" name="B B" descr="B B"/>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09" name="C"/>
          <p:cNvGrpSpPr/>
          <p:nvPr/>
        </p:nvGrpSpPr>
        <p:grpSpPr>
          <a:xfrm>
            <a:off x="6229946" y="4124721"/>
            <a:ext cx="691357" cy="691358"/>
            <a:chOff x="0" y="0"/>
            <a:chExt cx="691356" cy="691356"/>
          </a:xfrm>
        </p:grpSpPr>
        <p:sp>
          <p:nvSpPr>
            <p:cNvPr id="2208"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2207" name="C C" descr="C C"/>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12" name="D"/>
          <p:cNvGrpSpPr/>
          <p:nvPr/>
        </p:nvGrpSpPr>
        <p:grpSpPr>
          <a:xfrm>
            <a:off x="5412987" y="4124721"/>
            <a:ext cx="691357" cy="691358"/>
            <a:chOff x="0" y="0"/>
            <a:chExt cx="691356" cy="691356"/>
          </a:xfrm>
        </p:grpSpPr>
        <p:sp>
          <p:nvSpPr>
            <p:cNvPr id="2211"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210" name="D D" descr="D D"/>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15" name="E"/>
          <p:cNvGrpSpPr/>
          <p:nvPr/>
        </p:nvGrpSpPr>
        <p:grpSpPr>
          <a:xfrm>
            <a:off x="2962110" y="4124721"/>
            <a:ext cx="691357" cy="691358"/>
            <a:chOff x="0" y="0"/>
            <a:chExt cx="691356" cy="691356"/>
          </a:xfrm>
        </p:grpSpPr>
        <p:sp>
          <p:nvSpPr>
            <p:cNvPr id="2214"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213" name="E E" descr="E E"/>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18" name="L"/>
          <p:cNvGrpSpPr/>
          <p:nvPr/>
        </p:nvGrpSpPr>
        <p:grpSpPr>
          <a:xfrm>
            <a:off x="8680822" y="4124721"/>
            <a:ext cx="691358" cy="691358"/>
            <a:chOff x="0" y="0"/>
            <a:chExt cx="691356" cy="691356"/>
          </a:xfrm>
        </p:grpSpPr>
        <p:sp>
          <p:nvSpPr>
            <p:cNvPr id="2217"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216" name="L L" descr="L L"/>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21" name="G"/>
          <p:cNvGrpSpPr/>
          <p:nvPr/>
        </p:nvGrpSpPr>
        <p:grpSpPr>
          <a:xfrm>
            <a:off x="9497781" y="4124721"/>
            <a:ext cx="691357" cy="691358"/>
            <a:chOff x="0" y="0"/>
            <a:chExt cx="691356" cy="691356"/>
          </a:xfrm>
        </p:grpSpPr>
        <p:sp>
          <p:nvSpPr>
            <p:cNvPr id="2220"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219" name="G G" descr="G G"/>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24" name="A"/>
          <p:cNvGrpSpPr/>
          <p:nvPr/>
        </p:nvGrpSpPr>
        <p:grpSpPr>
          <a:xfrm>
            <a:off x="7046904" y="4124721"/>
            <a:ext cx="691357" cy="691358"/>
            <a:chOff x="0" y="0"/>
            <a:chExt cx="691356" cy="691356"/>
          </a:xfrm>
        </p:grpSpPr>
        <p:sp>
          <p:nvSpPr>
            <p:cNvPr id="2223"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222" name="A A" descr="A A"/>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27" name="I"/>
          <p:cNvGrpSpPr/>
          <p:nvPr/>
        </p:nvGrpSpPr>
        <p:grpSpPr>
          <a:xfrm>
            <a:off x="4596028" y="4124721"/>
            <a:ext cx="691357" cy="691358"/>
            <a:chOff x="0" y="0"/>
            <a:chExt cx="691356" cy="691356"/>
          </a:xfrm>
        </p:grpSpPr>
        <p:sp>
          <p:nvSpPr>
            <p:cNvPr id="2226"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225" name="I I" descr="I I"/>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30" name="J"/>
          <p:cNvGrpSpPr/>
          <p:nvPr/>
        </p:nvGrpSpPr>
        <p:grpSpPr>
          <a:xfrm>
            <a:off x="7863864" y="4124721"/>
            <a:ext cx="691357" cy="691358"/>
            <a:chOff x="0" y="0"/>
            <a:chExt cx="691356" cy="691356"/>
          </a:xfrm>
        </p:grpSpPr>
        <p:sp>
          <p:nvSpPr>
            <p:cNvPr id="2229"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228" name="J J" descr="J J"/>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33" name="K"/>
          <p:cNvGrpSpPr/>
          <p:nvPr/>
        </p:nvGrpSpPr>
        <p:grpSpPr>
          <a:xfrm>
            <a:off x="10314740" y="4124721"/>
            <a:ext cx="691357" cy="691358"/>
            <a:chOff x="0" y="0"/>
            <a:chExt cx="691356" cy="691356"/>
          </a:xfrm>
        </p:grpSpPr>
        <p:sp>
          <p:nvSpPr>
            <p:cNvPr id="2232" name="K"/>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K</a:t>
              </a:r>
            </a:p>
          </p:txBody>
        </p:sp>
        <p:pic>
          <p:nvPicPr>
            <p:cNvPr id="2231" name="K K" descr="K K"/>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236" name="F"/>
          <p:cNvGrpSpPr/>
          <p:nvPr/>
        </p:nvGrpSpPr>
        <p:grpSpPr>
          <a:xfrm>
            <a:off x="3779069" y="4124721"/>
            <a:ext cx="691357" cy="691358"/>
            <a:chOff x="0" y="0"/>
            <a:chExt cx="691356" cy="691356"/>
          </a:xfrm>
        </p:grpSpPr>
        <p:sp>
          <p:nvSpPr>
            <p:cNvPr id="2235"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234" name="F F" descr="F F"/>
            <p:cNvPicPr>
              <a:picLocks noChangeAspect="0"/>
            </p:cNvPicPr>
            <p:nvPr/>
          </p:nvPicPr>
          <p:blipFill>
            <a:blip r:embed="rId3">
              <a:extLst/>
            </a:blip>
            <a:stretch>
              <a:fillRect/>
            </a:stretch>
          </p:blipFill>
          <p:spPr>
            <a:xfrm>
              <a:off x="-1" y="-1"/>
              <a:ext cx="691358" cy="691358"/>
            </a:xfrm>
            <a:prstGeom prst="rect">
              <a:avLst/>
            </a:prstGeom>
            <a:effectLst/>
          </p:spPr>
        </p:pic>
      </p:grpSp>
      <p:graphicFrame>
        <p:nvGraphicFramePr>
          <p:cNvPr id="2237"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27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7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40"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78"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79"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43"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80"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81"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46"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82" name="Connection Line"/>
          <p:cNvSpPr/>
          <p:nvPr/>
        </p:nvSpPr>
        <p:spPr>
          <a:xfrm>
            <a:off x="38995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83" name="Connection Line"/>
          <p:cNvSpPr/>
          <p:nvPr/>
        </p:nvSpPr>
        <p:spPr>
          <a:xfrm>
            <a:off x="41027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49" name="Line"/>
          <p:cNvSpPr/>
          <p:nvPr/>
        </p:nvSpPr>
        <p:spPr>
          <a:xfrm flipH="1">
            <a:off x="4246059"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8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8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52"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86"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87"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55"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88"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89"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58"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90"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91"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61"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92"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93"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64"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94" name="Connection Line"/>
          <p:cNvSpPr/>
          <p:nvPr/>
        </p:nvSpPr>
        <p:spPr>
          <a:xfrm>
            <a:off x="10435220"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95" name="Connection Line"/>
          <p:cNvSpPr/>
          <p:nvPr/>
        </p:nvSpPr>
        <p:spPr>
          <a:xfrm>
            <a:off x="10638420"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67" name="Line"/>
          <p:cNvSpPr/>
          <p:nvPr/>
        </p:nvSpPr>
        <p:spPr>
          <a:xfrm flipH="1">
            <a:off x="1078173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96"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97"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70"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9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29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273"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7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27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303"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304"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305"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308" name="H"/>
          <p:cNvGrpSpPr/>
          <p:nvPr/>
        </p:nvGrpSpPr>
        <p:grpSpPr>
          <a:xfrm>
            <a:off x="11948658" y="4124721"/>
            <a:ext cx="691357" cy="691358"/>
            <a:chOff x="0" y="0"/>
            <a:chExt cx="691356" cy="691356"/>
          </a:xfrm>
        </p:grpSpPr>
        <p:sp>
          <p:nvSpPr>
            <p:cNvPr id="2307"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306" name="H H" descr="H H"/>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11" name="B"/>
          <p:cNvGrpSpPr/>
          <p:nvPr/>
        </p:nvGrpSpPr>
        <p:grpSpPr>
          <a:xfrm>
            <a:off x="11131699" y="4124721"/>
            <a:ext cx="691357" cy="691358"/>
            <a:chOff x="0" y="0"/>
            <a:chExt cx="691356" cy="691356"/>
          </a:xfrm>
        </p:grpSpPr>
        <p:sp>
          <p:nvSpPr>
            <p:cNvPr id="2310"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309" name="B B" descr="B B"/>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14" name="C"/>
          <p:cNvGrpSpPr/>
          <p:nvPr/>
        </p:nvGrpSpPr>
        <p:grpSpPr>
          <a:xfrm>
            <a:off x="6229946" y="4124721"/>
            <a:ext cx="691357" cy="691358"/>
            <a:chOff x="0" y="0"/>
            <a:chExt cx="691356" cy="691356"/>
          </a:xfrm>
        </p:grpSpPr>
        <p:sp>
          <p:nvSpPr>
            <p:cNvPr id="2313" name="C"/>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C</a:t>
              </a:r>
            </a:p>
          </p:txBody>
        </p:sp>
        <p:pic>
          <p:nvPicPr>
            <p:cNvPr id="2312" name="C C" descr="C C"/>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17" name="D"/>
          <p:cNvGrpSpPr/>
          <p:nvPr/>
        </p:nvGrpSpPr>
        <p:grpSpPr>
          <a:xfrm>
            <a:off x="5412987" y="4124721"/>
            <a:ext cx="691357" cy="691358"/>
            <a:chOff x="0" y="0"/>
            <a:chExt cx="691356" cy="691356"/>
          </a:xfrm>
        </p:grpSpPr>
        <p:sp>
          <p:nvSpPr>
            <p:cNvPr id="2316"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315" name="D D" descr="D D"/>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20" name="E"/>
          <p:cNvGrpSpPr/>
          <p:nvPr/>
        </p:nvGrpSpPr>
        <p:grpSpPr>
          <a:xfrm>
            <a:off x="2962110" y="4124721"/>
            <a:ext cx="691357" cy="691358"/>
            <a:chOff x="0" y="0"/>
            <a:chExt cx="691356" cy="691356"/>
          </a:xfrm>
        </p:grpSpPr>
        <p:sp>
          <p:nvSpPr>
            <p:cNvPr id="2319"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318" name="E E" descr="E E"/>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23" name="L"/>
          <p:cNvGrpSpPr/>
          <p:nvPr/>
        </p:nvGrpSpPr>
        <p:grpSpPr>
          <a:xfrm>
            <a:off x="8680822" y="4124721"/>
            <a:ext cx="691358" cy="691358"/>
            <a:chOff x="0" y="0"/>
            <a:chExt cx="691356" cy="691356"/>
          </a:xfrm>
        </p:grpSpPr>
        <p:sp>
          <p:nvSpPr>
            <p:cNvPr id="232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321" name="L L" descr="L L"/>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26" name="G"/>
          <p:cNvGrpSpPr/>
          <p:nvPr/>
        </p:nvGrpSpPr>
        <p:grpSpPr>
          <a:xfrm>
            <a:off x="9497781" y="4124721"/>
            <a:ext cx="691357" cy="691358"/>
            <a:chOff x="0" y="0"/>
            <a:chExt cx="691356" cy="691356"/>
          </a:xfrm>
        </p:grpSpPr>
        <p:sp>
          <p:nvSpPr>
            <p:cNvPr id="232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324" name="G G" descr="G G"/>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29" name="A"/>
          <p:cNvGrpSpPr/>
          <p:nvPr/>
        </p:nvGrpSpPr>
        <p:grpSpPr>
          <a:xfrm>
            <a:off x="7046904" y="4124721"/>
            <a:ext cx="691357" cy="691358"/>
            <a:chOff x="0" y="0"/>
            <a:chExt cx="691356" cy="691356"/>
          </a:xfrm>
        </p:grpSpPr>
        <p:sp>
          <p:nvSpPr>
            <p:cNvPr id="2328"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327" name="A A" descr="A A"/>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32" name="I"/>
          <p:cNvGrpSpPr/>
          <p:nvPr/>
        </p:nvGrpSpPr>
        <p:grpSpPr>
          <a:xfrm>
            <a:off x="4596028" y="4124721"/>
            <a:ext cx="691357" cy="691358"/>
            <a:chOff x="0" y="0"/>
            <a:chExt cx="691356" cy="691356"/>
          </a:xfrm>
        </p:grpSpPr>
        <p:sp>
          <p:nvSpPr>
            <p:cNvPr id="2331"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330" name="I I" descr="I I"/>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35" name="J"/>
          <p:cNvGrpSpPr/>
          <p:nvPr/>
        </p:nvGrpSpPr>
        <p:grpSpPr>
          <a:xfrm>
            <a:off x="7863864" y="4124721"/>
            <a:ext cx="691357" cy="691358"/>
            <a:chOff x="0" y="0"/>
            <a:chExt cx="691356" cy="691356"/>
          </a:xfrm>
        </p:grpSpPr>
        <p:sp>
          <p:nvSpPr>
            <p:cNvPr id="2334"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333" name="J J" descr="J J"/>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38" name="K"/>
          <p:cNvGrpSpPr/>
          <p:nvPr/>
        </p:nvGrpSpPr>
        <p:grpSpPr>
          <a:xfrm>
            <a:off x="10314740" y="4124721"/>
            <a:ext cx="691357" cy="691358"/>
            <a:chOff x="0" y="0"/>
            <a:chExt cx="691356" cy="691356"/>
          </a:xfrm>
        </p:grpSpPr>
        <p:sp>
          <p:nvSpPr>
            <p:cNvPr id="2337" name="K"/>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K</a:t>
              </a:r>
            </a:p>
          </p:txBody>
        </p:sp>
        <p:pic>
          <p:nvPicPr>
            <p:cNvPr id="2336" name="K K" descr="K K"/>
            <p:cNvPicPr>
              <a:picLocks noChangeAspect="0"/>
            </p:cNvPicPr>
            <p:nvPr/>
          </p:nvPicPr>
          <p:blipFill>
            <a:blip r:embed="rId3">
              <a:extLst/>
            </a:blip>
            <a:stretch>
              <a:fillRect/>
            </a:stretch>
          </p:blipFill>
          <p:spPr>
            <a:xfrm>
              <a:off x="-1" y="-1"/>
              <a:ext cx="691358" cy="691358"/>
            </a:xfrm>
            <a:prstGeom prst="rect">
              <a:avLst/>
            </a:prstGeom>
            <a:effectLst/>
          </p:spPr>
        </p:pic>
      </p:grpSp>
      <p:grpSp>
        <p:nvGrpSpPr>
          <p:cNvPr id="2341" name="F"/>
          <p:cNvGrpSpPr/>
          <p:nvPr/>
        </p:nvGrpSpPr>
        <p:grpSpPr>
          <a:xfrm>
            <a:off x="3779069" y="4124721"/>
            <a:ext cx="691357" cy="691358"/>
            <a:chOff x="0" y="0"/>
            <a:chExt cx="691356" cy="691356"/>
          </a:xfrm>
        </p:grpSpPr>
        <p:sp>
          <p:nvSpPr>
            <p:cNvPr id="2340"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339" name="F F" descr="F F"/>
            <p:cNvPicPr>
              <a:picLocks noChangeAspect="0"/>
            </p:cNvPicPr>
            <p:nvPr/>
          </p:nvPicPr>
          <p:blipFill>
            <a:blip r:embed="rId3">
              <a:extLst/>
            </a:blip>
            <a:stretch>
              <a:fillRect/>
            </a:stretch>
          </p:blipFill>
          <p:spPr>
            <a:xfrm>
              <a:off x="-1" y="-1"/>
              <a:ext cx="691358" cy="691358"/>
            </a:xfrm>
            <a:prstGeom prst="rect">
              <a:avLst/>
            </a:prstGeom>
            <a:effectLst/>
          </p:spPr>
        </p:pic>
      </p:grpSp>
      <p:graphicFrame>
        <p:nvGraphicFramePr>
          <p:cNvPr id="2342"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343" name="Line"/>
          <p:cNvSpPr/>
          <p:nvPr/>
        </p:nvSpPr>
        <p:spPr>
          <a:xfrm flipH="1">
            <a:off x="2324781" y="30146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82"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83"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46"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84"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85"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49"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86"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87"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52"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88" name="Connection Line"/>
          <p:cNvSpPr/>
          <p:nvPr/>
        </p:nvSpPr>
        <p:spPr>
          <a:xfrm>
            <a:off x="38995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89" name="Connection Line"/>
          <p:cNvSpPr/>
          <p:nvPr/>
        </p:nvSpPr>
        <p:spPr>
          <a:xfrm>
            <a:off x="41027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55" name="Line"/>
          <p:cNvSpPr/>
          <p:nvPr/>
        </p:nvSpPr>
        <p:spPr>
          <a:xfrm flipH="1">
            <a:off x="4246059"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90"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91"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58"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92"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93"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61"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94"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95"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64"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96"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97"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67"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9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39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70"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00" name="Connection Line"/>
          <p:cNvSpPr/>
          <p:nvPr/>
        </p:nvSpPr>
        <p:spPr>
          <a:xfrm>
            <a:off x="10435220"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01" name="Connection Line"/>
          <p:cNvSpPr/>
          <p:nvPr/>
        </p:nvSpPr>
        <p:spPr>
          <a:xfrm>
            <a:off x="10638420"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73" name="Line"/>
          <p:cNvSpPr/>
          <p:nvPr/>
        </p:nvSpPr>
        <p:spPr>
          <a:xfrm flipH="1">
            <a:off x="1078173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02"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03"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76"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04"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05"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379"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380"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381"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409"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410"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41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414" name="H"/>
          <p:cNvGrpSpPr/>
          <p:nvPr/>
        </p:nvGrpSpPr>
        <p:grpSpPr>
          <a:xfrm>
            <a:off x="11948658" y="4124721"/>
            <a:ext cx="691357" cy="691358"/>
            <a:chOff x="0" y="0"/>
            <a:chExt cx="691356" cy="691356"/>
          </a:xfrm>
        </p:grpSpPr>
        <p:sp>
          <p:nvSpPr>
            <p:cNvPr id="2413"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412"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17" name="B"/>
          <p:cNvGrpSpPr/>
          <p:nvPr/>
        </p:nvGrpSpPr>
        <p:grpSpPr>
          <a:xfrm>
            <a:off x="11131699" y="4124721"/>
            <a:ext cx="691357" cy="691358"/>
            <a:chOff x="0" y="0"/>
            <a:chExt cx="691356" cy="691356"/>
          </a:xfrm>
        </p:grpSpPr>
        <p:sp>
          <p:nvSpPr>
            <p:cNvPr id="2416"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415"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418"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421" name="D"/>
          <p:cNvGrpSpPr/>
          <p:nvPr/>
        </p:nvGrpSpPr>
        <p:grpSpPr>
          <a:xfrm>
            <a:off x="5412987" y="4124721"/>
            <a:ext cx="691357" cy="691358"/>
            <a:chOff x="0" y="0"/>
            <a:chExt cx="691356" cy="691356"/>
          </a:xfrm>
        </p:grpSpPr>
        <p:sp>
          <p:nvSpPr>
            <p:cNvPr id="2420"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419"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24" name="E"/>
          <p:cNvGrpSpPr/>
          <p:nvPr/>
        </p:nvGrpSpPr>
        <p:grpSpPr>
          <a:xfrm>
            <a:off x="2962110" y="4124721"/>
            <a:ext cx="691357" cy="691358"/>
            <a:chOff x="0" y="0"/>
            <a:chExt cx="691356" cy="691356"/>
          </a:xfrm>
        </p:grpSpPr>
        <p:sp>
          <p:nvSpPr>
            <p:cNvPr id="2423"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422" name="E E" descr="E E"/>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27" name="L"/>
          <p:cNvGrpSpPr/>
          <p:nvPr/>
        </p:nvGrpSpPr>
        <p:grpSpPr>
          <a:xfrm>
            <a:off x="8680822" y="4124721"/>
            <a:ext cx="691358" cy="691358"/>
            <a:chOff x="0" y="0"/>
            <a:chExt cx="691356" cy="691356"/>
          </a:xfrm>
        </p:grpSpPr>
        <p:sp>
          <p:nvSpPr>
            <p:cNvPr id="2426"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425"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30" name="G"/>
          <p:cNvGrpSpPr/>
          <p:nvPr/>
        </p:nvGrpSpPr>
        <p:grpSpPr>
          <a:xfrm>
            <a:off x="9497781" y="4124721"/>
            <a:ext cx="691357" cy="691358"/>
            <a:chOff x="0" y="0"/>
            <a:chExt cx="691356" cy="691356"/>
          </a:xfrm>
        </p:grpSpPr>
        <p:sp>
          <p:nvSpPr>
            <p:cNvPr id="2429"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428"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33" name="A"/>
          <p:cNvGrpSpPr/>
          <p:nvPr/>
        </p:nvGrpSpPr>
        <p:grpSpPr>
          <a:xfrm>
            <a:off x="7046904" y="4124721"/>
            <a:ext cx="691357" cy="691358"/>
            <a:chOff x="0" y="0"/>
            <a:chExt cx="691356" cy="691356"/>
          </a:xfrm>
        </p:grpSpPr>
        <p:sp>
          <p:nvSpPr>
            <p:cNvPr id="2432"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431" name="A A" descr="A A"/>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36" name="I"/>
          <p:cNvGrpSpPr/>
          <p:nvPr/>
        </p:nvGrpSpPr>
        <p:grpSpPr>
          <a:xfrm>
            <a:off x="4596028" y="4124721"/>
            <a:ext cx="691357" cy="691358"/>
            <a:chOff x="0" y="0"/>
            <a:chExt cx="691356" cy="691356"/>
          </a:xfrm>
        </p:grpSpPr>
        <p:sp>
          <p:nvSpPr>
            <p:cNvPr id="2435"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434" name="I I" descr="I I"/>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439" name="J"/>
          <p:cNvGrpSpPr/>
          <p:nvPr/>
        </p:nvGrpSpPr>
        <p:grpSpPr>
          <a:xfrm>
            <a:off x="7863864" y="4124721"/>
            <a:ext cx="691357" cy="691358"/>
            <a:chOff x="0" y="0"/>
            <a:chExt cx="691356" cy="691356"/>
          </a:xfrm>
        </p:grpSpPr>
        <p:sp>
          <p:nvSpPr>
            <p:cNvPr id="2438"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437"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440" name="K"/>
          <p:cNvSpPr/>
          <p:nvPr/>
        </p:nvSpPr>
        <p:spPr>
          <a:xfrm>
            <a:off x="6255346"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grpSp>
        <p:nvGrpSpPr>
          <p:cNvPr id="2443" name="F"/>
          <p:cNvGrpSpPr/>
          <p:nvPr/>
        </p:nvGrpSpPr>
        <p:grpSpPr>
          <a:xfrm>
            <a:off x="3779069" y="4124721"/>
            <a:ext cx="691357" cy="691358"/>
            <a:chOff x="0" y="0"/>
            <a:chExt cx="691356" cy="691356"/>
          </a:xfrm>
        </p:grpSpPr>
        <p:sp>
          <p:nvSpPr>
            <p:cNvPr id="2442"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441" name="F F" descr="F F"/>
            <p:cNvPicPr>
              <a:picLocks noChangeAspect="0"/>
            </p:cNvPicPr>
            <p:nvPr/>
          </p:nvPicPr>
          <p:blipFill>
            <a:blip r:embed="rId2">
              <a:extLst/>
            </a:blip>
            <a:stretch>
              <a:fillRect/>
            </a:stretch>
          </p:blipFill>
          <p:spPr>
            <a:xfrm>
              <a:off x="-1" y="-1"/>
              <a:ext cx="691358" cy="691358"/>
            </a:xfrm>
            <a:prstGeom prst="rect">
              <a:avLst/>
            </a:prstGeom>
            <a:effectLst/>
          </p:spPr>
        </p:pic>
      </p:grpSp>
      <p:graphicFrame>
        <p:nvGraphicFramePr>
          <p:cNvPr id="2444"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445" name="Line"/>
          <p:cNvSpPr/>
          <p:nvPr/>
        </p:nvSpPr>
        <p:spPr>
          <a:xfrm flipH="1">
            <a:off x="2324781" y="30146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82"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83"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48"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84"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85"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51"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86"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87"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54"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88" name="Connection Line"/>
          <p:cNvSpPr/>
          <p:nvPr/>
        </p:nvSpPr>
        <p:spPr>
          <a:xfrm>
            <a:off x="38995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89" name="Connection Line"/>
          <p:cNvSpPr/>
          <p:nvPr/>
        </p:nvSpPr>
        <p:spPr>
          <a:xfrm>
            <a:off x="41027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57" name="Line"/>
          <p:cNvSpPr/>
          <p:nvPr/>
        </p:nvSpPr>
        <p:spPr>
          <a:xfrm flipH="1">
            <a:off x="4246059"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90"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91"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60"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92"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93"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63"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94"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95"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66"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96"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97"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69"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9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49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72"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00"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01"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75"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02"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03"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478"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79"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480"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481"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505"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506"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507"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510" name="H"/>
          <p:cNvGrpSpPr/>
          <p:nvPr/>
        </p:nvGrpSpPr>
        <p:grpSpPr>
          <a:xfrm>
            <a:off x="11948658" y="4124721"/>
            <a:ext cx="691357" cy="691358"/>
            <a:chOff x="0" y="0"/>
            <a:chExt cx="691356" cy="691356"/>
          </a:xfrm>
        </p:grpSpPr>
        <p:sp>
          <p:nvSpPr>
            <p:cNvPr id="2509"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508"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13" name="B"/>
          <p:cNvGrpSpPr/>
          <p:nvPr/>
        </p:nvGrpSpPr>
        <p:grpSpPr>
          <a:xfrm>
            <a:off x="11131699" y="4124721"/>
            <a:ext cx="691357" cy="691358"/>
            <a:chOff x="0" y="0"/>
            <a:chExt cx="691356" cy="691356"/>
          </a:xfrm>
        </p:grpSpPr>
        <p:sp>
          <p:nvSpPr>
            <p:cNvPr id="2512"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511"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514"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517" name="D"/>
          <p:cNvGrpSpPr/>
          <p:nvPr/>
        </p:nvGrpSpPr>
        <p:grpSpPr>
          <a:xfrm>
            <a:off x="5412987" y="4124721"/>
            <a:ext cx="691357" cy="691358"/>
            <a:chOff x="0" y="0"/>
            <a:chExt cx="691356" cy="691356"/>
          </a:xfrm>
        </p:grpSpPr>
        <p:sp>
          <p:nvSpPr>
            <p:cNvPr id="2516"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515" name="D D" descr="D D"/>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20" name="E"/>
          <p:cNvGrpSpPr/>
          <p:nvPr/>
        </p:nvGrpSpPr>
        <p:grpSpPr>
          <a:xfrm>
            <a:off x="2962110" y="4124721"/>
            <a:ext cx="691357" cy="691358"/>
            <a:chOff x="0" y="0"/>
            <a:chExt cx="691356" cy="691356"/>
          </a:xfrm>
        </p:grpSpPr>
        <p:sp>
          <p:nvSpPr>
            <p:cNvPr id="2519" name="E"/>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E</a:t>
              </a:r>
            </a:p>
          </p:txBody>
        </p:sp>
        <p:pic>
          <p:nvPicPr>
            <p:cNvPr id="2518" name="E E" descr="E E"/>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23" name="L"/>
          <p:cNvGrpSpPr/>
          <p:nvPr/>
        </p:nvGrpSpPr>
        <p:grpSpPr>
          <a:xfrm>
            <a:off x="8680822" y="4124721"/>
            <a:ext cx="691358" cy="691358"/>
            <a:chOff x="0" y="0"/>
            <a:chExt cx="691356" cy="691356"/>
          </a:xfrm>
        </p:grpSpPr>
        <p:sp>
          <p:nvSpPr>
            <p:cNvPr id="252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521"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26" name="G"/>
          <p:cNvGrpSpPr/>
          <p:nvPr/>
        </p:nvGrpSpPr>
        <p:grpSpPr>
          <a:xfrm>
            <a:off x="9497781" y="4124721"/>
            <a:ext cx="691357" cy="691358"/>
            <a:chOff x="0" y="0"/>
            <a:chExt cx="691356" cy="691356"/>
          </a:xfrm>
        </p:grpSpPr>
        <p:sp>
          <p:nvSpPr>
            <p:cNvPr id="252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524"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29" name="A"/>
          <p:cNvGrpSpPr/>
          <p:nvPr/>
        </p:nvGrpSpPr>
        <p:grpSpPr>
          <a:xfrm>
            <a:off x="7046904" y="4124721"/>
            <a:ext cx="691357" cy="691358"/>
            <a:chOff x="0" y="0"/>
            <a:chExt cx="691356" cy="691356"/>
          </a:xfrm>
        </p:grpSpPr>
        <p:sp>
          <p:nvSpPr>
            <p:cNvPr id="2528"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527" name="A A" descr="A A"/>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32" name="I"/>
          <p:cNvGrpSpPr/>
          <p:nvPr/>
        </p:nvGrpSpPr>
        <p:grpSpPr>
          <a:xfrm>
            <a:off x="4596028" y="4124721"/>
            <a:ext cx="691357" cy="691358"/>
            <a:chOff x="0" y="0"/>
            <a:chExt cx="691356" cy="691356"/>
          </a:xfrm>
        </p:grpSpPr>
        <p:sp>
          <p:nvSpPr>
            <p:cNvPr id="2531"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530" name="I I" descr="I I"/>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535" name="J"/>
          <p:cNvGrpSpPr/>
          <p:nvPr/>
        </p:nvGrpSpPr>
        <p:grpSpPr>
          <a:xfrm>
            <a:off x="7863864" y="4124721"/>
            <a:ext cx="691357" cy="691358"/>
            <a:chOff x="0" y="0"/>
            <a:chExt cx="691356" cy="691356"/>
          </a:xfrm>
        </p:grpSpPr>
        <p:sp>
          <p:nvSpPr>
            <p:cNvPr id="2534"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533"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536" name="K"/>
          <p:cNvSpPr/>
          <p:nvPr/>
        </p:nvSpPr>
        <p:spPr>
          <a:xfrm>
            <a:off x="6255346"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grpSp>
        <p:nvGrpSpPr>
          <p:cNvPr id="2539" name="F"/>
          <p:cNvGrpSpPr/>
          <p:nvPr/>
        </p:nvGrpSpPr>
        <p:grpSpPr>
          <a:xfrm>
            <a:off x="3779069" y="4124721"/>
            <a:ext cx="691357" cy="691358"/>
            <a:chOff x="0" y="0"/>
            <a:chExt cx="691356" cy="691356"/>
          </a:xfrm>
        </p:grpSpPr>
        <p:sp>
          <p:nvSpPr>
            <p:cNvPr id="2538" name="F"/>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F</a:t>
              </a:r>
            </a:p>
          </p:txBody>
        </p:sp>
        <p:pic>
          <p:nvPicPr>
            <p:cNvPr id="2537" name="F F" descr="F F"/>
            <p:cNvPicPr>
              <a:picLocks noChangeAspect="0"/>
            </p:cNvPicPr>
            <p:nvPr/>
          </p:nvPicPr>
          <p:blipFill>
            <a:blip r:embed="rId2">
              <a:extLst/>
            </a:blip>
            <a:stretch>
              <a:fillRect/>
            </a:stretch>
          </p:blipFill>
          <p:spPr>
            <a:xfrm>
              <a:off x="-1" y="-1"/>
              <a:ext cx="691358" cy="691358"/>
            </a:xfrm>
            <a:prstGeom prst="rect">
              <a:avLst/>
            </a:prstGeom>
            <a:effectLst/>
          </p:spPr>
        </p:pic>
      </p:grpSp>
      <p:graphicFrame>
        <p:nvGraphicFramePr>
          <p:cNvPr id="2540"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541" name="Line"/>
          <p:cNvSpPr/>
          <p:nvPr/>
        </p:nvSpPr>
        <p:spPr>
          <a:xfrm flipH="1">
            <a:off x="2324781" y="33575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7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7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44"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80"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81"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47"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82"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83"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50"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84" name="Connection Line"/>
          <p:cNvSpPr/>
          <p:nvPr/>
        </p:nvSpPr>
        <p:spPr>
          <a:xfrm>
            <a:off x="38995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85" name="Connection Line"/>
          <p:cNvSpPr/>
          <p:nvPr/>
        </p:nvSpPr>
        <p:spPr>
          <a:xfrm>
            <a:off x="4102749"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53" name="Line"/>
          <p:cNvSpPr/>
          <p:nvPr/>
        </p:nvSpPr>
        <p:spPr>
          <a:xfrm flipH="1">
            <a:off x="4246059"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86"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87"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56"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88"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89"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59"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90"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91"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62"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92"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93"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65"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94"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95"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68"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96"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97"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71"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9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59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574"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75"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57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57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601"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602"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603"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606" name="H"/>
          <p:cNvGrpSpPr/>
          <p:nvPr/>
        </p:nvGrpSpPr>
        <p:grpSpPr>
          <a:xfrm>
            <a:off x="11948658" y="4124721"/>
            <a:ext cx="691357" cy="691358"/>
            <a:chOff x="0" y="0"/>
            <a:chExt cx="691356" cy="691356"/>
          </a:xfrm>
        </p:grpSpPr>
        <p:sp>
          <p:nvSpPr>
            <p:cNvPr id="2605"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604"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09" name="B"/>
          <p:cNvGrpSpPr/>
          <p:nvPr/>
        </p:nvGrpSpPr>
        <p:grpSpPr>
          <a:xfrm>
            <a:off x="11131699" y="4124721"/>
            <a:ext cx="691357" cy="691358"/>
            <a:chOff x="0" y="0"/>
            <a:chExt cx="691356" cy="691356"/>
          </a:xfrm>
        </p:grpSpPr>
        <p:sp>
          <p:nvSpPr>
            <p:cNvPr id="2608"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607"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610"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613" name="D"/>
          <p:cNvGrpSpPr/>
          <p:nvPr/>
        </p:nvGrpSpPr>
        <p:grpSpPr>
          <a:xfrm>
            <a:off x="5412987" y="4124721"/>
            <a:ext cx="691357" cy="691358"/>
            <a:chOff x="0" y="0"/>
            <a:chExt cx="691356" cy="691356"/>
          </a:xfrm>
        </p:grpSpPr>
        <p:sp>
          <p:nvSpPr>
            <p:cNvPr id="2612"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611"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614"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2617" name="L"/>
          <p:cNvGrpSpPr/>
          <p:nvPr/>
        </p:nvGrpSpPr>
        <p:grpSpPr>
          <a:xfrm>
            <a:off x="8680822" y="4124721"/>
            <a:ext cx="691358" cy="691358"/>
            <a:chOff x="0" y="0"/>
            <a:chExt cx="691356" cy="691356"/>
          </a:xfrm>
        </p:grpSpPr>
        <p:sp>
          <p:nvSpPr>
            <p:cNvPr id="2616"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615"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20" name="G"/>
          <p:cNvGrpSpPr/>
          <p:nvPr/>
        </p:nvGrpSpPr>
        <p:grpSpPr>
          <a:xfrm>
            <a:off x="9497781" y="4124721"/>
            <a:ext cx="691357" cy="691358"/>
            <a:chOff x="0" y="0"/>
            <a:chExt cx="691356" cy="691356"/>
          </a:xfrm>
        </p:grpSpPr>
        <p:sp>
          <p:nvSpPr>
            <p:cNvPr id="2619"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618"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23" name="A"/>
          <p:cNvGrpSpPr/>
          <p:nvPr/>
        </p:nvGrpSpPr>
        <p:grpSpPr>
          <a:xfrm>
            <a:off x="7046904" y="4124721"/>
            <a:ext cx="691357" cy="691358"/>
            <a:chOff x="0" y="0"/>
            <a:chExt cx="691356" cy="691356"/>
          </a:xfrm>
        </p:grpSpPr>
        <p:sp>
          <p:nvSpPr>
            <p:cNvPr id="2622"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621" name="A A" descr="A A"/>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26" name="I"/>
          <p:cNvGrpSpPr/>
          <p:nvPr/>
        </p:nvGrpSpPr>
        <p:grpSpPr>
          <a:xfrm>
            <a:off x="4596028" y="4124721"/>
            <a:ext cx="691357" cy="691358"/>
            <a:chOff x="0" y="0"/>
            <a:chExt cx="691356" cy="691356"/>
          </a:xfrm>
        </p:grpSpPr>
        <p:sp>
          <p:nvSpPr>
            <p:cNvPr id="2625"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624" name="I I" descr="I I"/>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29" name="J"/>
          <p:cNvGrpSpPr/>
          <p:nvPr/>
        </p:nvGrpSpPr>
        <p:grpSpPr>
          <a:xfrm>
            <a:off x="7863864" y="4124721"/>
            <a:ext cx="691357" cy="691358"/>
            <a:chOff x="0" y="0"/>
            <a:chExt cx="691356" cy="691356"/>
          </a:xfrm>
        </p:grpSpPr>
        <p:sp>
          <p:nvSpPr>
            <p:cNvPr id="2628"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627"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630"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2631"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graphicFrame>
        <p:nvGraphicFramePr>
          <p:cNvPr id="2632"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633" name="Line"/>
          <p:cNvSpPr/>
          <p:nvPr/>
        </p:nvSpPr>
        <p:spPr>
          <a:xfrm flipH="1">
            <a:off x="2324781" y="33575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6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6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36"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70"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71"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39"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72"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73"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42"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7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7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45"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76"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77"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48"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78"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79"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51"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80"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81"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54"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82"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83"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57"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84"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85"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60"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86"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687"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663"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64"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65"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66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66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190"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191"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192" name="3"/>
          <p:cNvSpPr/>
          <p:nvPr/>
        </p:nvSpPr>
        <p:spPr>
          <a:xfrm>
            <a:off x="9973062" y="3223718"/>
            <a:ext cx="980667" cy="1780428"/>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193"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194"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195"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196"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197"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198"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199"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00"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01" name="2"/>
          <p:cNvSpPr/>
          <p:nvPr/>
        </p:nvSpPr>
        <p:spPr>
          <a:xfrm>
            <a:off x="8230820" y="3209769"/>
            <a:ext cx="980666" cy="985464"/>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202" name="8"/>
          <p:cNvSpPr/>
          <p:nvPr/>
        </p:nvSpPr>
        <p:spPr>
          <a:xfrm>
            <a:off x="6483130" y="5473869"/>
            <a:ext cx="980667" cy="985465"/>
          </a:xfrm>
          <a:prstGeom prst="roundRect">
            <a:avLst>
              <a:gd name="adj" fmla="val 1843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03" name="6"/>
          <p:cNvSpPr/>
          <p:nvPr/>
        </p:nvSpPr>
        <p:spPr>
          <a:xfrm>
            <a:off x="6483130" y="4488010"/>
            <a:ext cx="980667" cy="985465"/>
          </a:xfrm>
          <a:prstGeom prst="roundRect">
            <a:avLst>
              <a:gd name="adj" fmla="val 19426"/>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
        <p:nvSpPr>
          <p:cNvPr id="204"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rgbClr val="A6AAA8"/>
                </a:solidFill>
              </a:defRPr>
            </a:pPr>
            <a:r>
              <a:t>Magnet 2</a:t>
            </a:r>
          </a:p>
          <a:p>
            <a:pPr algn="l">
              <a:defRPr>
                <a:solidFill>
                  <a:srgbClr val="A6AAA8"/>
                </a:solidFill>
              </a:defRPr>
            </a:pPr>
            <a:r>
              <a:t>Magnet 3</a:t>
            </a:r>
          </a:p>
          <a:p>
            <a:pPr algn="l">
              <a:defRPr>
                <a:solidFill>
                  <a:srgbClr val="A6AAA8"/>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689"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690"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69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694" name="H"/>
          <p:cNvGrpSpPr/>
          <p:nvPr/>
        </p:nvGrpSpPr>
        <p:grpSpPr>
          <a:xfrm>
            <a:off x="11948658" y="4124721"/>
            <a:ext cx="691357" cy="691358"/>
            <a:chOff x="0" y="0"/>
            <a:chExt cx="691356" cy="691356"/>
          </a:xfrm>
        </p:grpSpPr>
        <p:sp>
          <p:nvSpPr>
            <p:cNvPr id="2693"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692"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697" name="B"/>
          <p:cNvGrpSpPr/>
          <p:nvPr/>
        </p:nvGrpSpPr>
        <p:grpSpPr>
          <a:xfrm>
            <a:off x="11131699" y="4124721"/>
            <a:ext cx="691357" cy="691358"/>
            <a:chOff x="0" y="0"/>
            <a:chExt cx="691356" cy="691356"/>
          </a:xfrm>
        </p:grpSpPr>
        <p:sp>
          <p:nvSpPr>
            <p:cNvPr id="2696"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695"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698"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701" name="D"/>
          <p:cNvGrpSpPr/>
          <p:nvPr/>
        </p:nvGrpSpPr>
        <p:grpSpPr>
          <a:xfrm>
            <a:off x="5412987" y="4124721"/>
            <a:ext cx="691357" cy="691358"/>
            <a:chOff x="0" y="0"/>
            <a:chExt cx="691356" cy="691356"/>
          </a:xfrm>
        </p:grpSpPr>
        <p:sp>
          <p:nvSpPr>
            <p:cNvPr id="2700"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699"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702"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2705" name="L"/>
          <p:cNvGrpSpPr/>
          <p:nvPr/>
        </p:nvGrpSpPr>
        <p:grpSpPr>
          <a:xfrm>
            <a:off x="8680822" y="4124721"/>
            <a:ext cx="691358" cy="691358"/>
            <a:chOff x="0" y="0"/>
            <a:chExt cx="691356" cy="691356"/>
          </a:xfrm>
        </p:grpSpPr>
        <p:sp>
          <p:nvSpPr>
            <p:cNvPr id="2704"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703"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08" name="G"/>
          <p:cNvGrpSpPr/>
          <p:nvPr/>
        </p:nvGrpSpPr>
        <p:grpSpPr>
          <a:xfrm>
            <a:off x="9497781" y="4124721"/>
            <a:ext cx="691357" cy="691358"/>
            <a:chOff x="0" y="0"/>
            <a:chExt cx="691356" cy="691356"/>
          </a:xfrm>
        </p:grpSpPr>
        <p:sp>
          <p:nvSpPr>
            <p:cNvPr id="2707"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706" name="G G" descr="G G"/>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11" name="A"/>
          <p:cNvGrpSpPr/>
          <p:nvPr/>
        </p:nvGrpSpPr>
        <p:grpSpPr>
          <a:xfrm>
            <a:off x="7046904" y="4124721"/>
            <a:ext cx="691357" cy="691358"/>
            <a:chOff x="0" y="0"/>
            <a:chExt cx="691356" cy="691356"/>
          </a:xfrm>
        </p:grpSpPr>
        <p:sp>
          <p:nvSpPr>
            <p:cNvPr id="2710" name="A"/>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A</a:t>
              </a:r>
            </a:p>
          </p:txBody>
        </p:sp>
        <p:pic>
          <p:nvPicPr>
            <p:cNvPr id="2709" name="A A" descr="A A"/>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14" name="I"/>
          <p:cNvGrpSpPr/>
          <p:nvPr/>
        </p:nvGrpSpPr>
        <p:grpSpPr>
          <a:xfrm>
            <a:off x="4596028" y="4124721"/>
            <a:ext cx="691357" cy="691358"/>
            <a:chOff x="0" y="0"/>
            <a:chExt cx="691356" cy="691356"/>
          </a:xfrm>
        </p:grpSpPr>
        <p:sp>
          <p:nvSpPr>
            <p:cNvPr id="2713"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712" name="I I" descr="I I"/>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17" name="J"/>
          <p:cNvGrpSpPr/>
          <p:nvPr/>
        </p:nvGrpSpPr>
        <p:grpSpPr>
          <a:xfrm>
            <a:off x="7863864" y="4124721"/>
            <a:ext cx="691357" cy="691358"/>
            <a:chOff x="0" y="0"/>
            <a:chExt cx="691356" cy="691356"/>
          </a:xfrm>
        </p:grpSpPr>
        <p:sp>
          <p:nvSpPr>
            <p:cNvPr id="2716" name="J"/>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J</a:t>
              </a:r>
            </a:p>
          </p:txBody>
        </p:sp>
        <p:pic>
          <p:nvPicPr>
            <p:cNvPr id="2715" name="J J" descr="J J"/>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718"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2719"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graphicFrame>
        <p:nvGraphicFramePr>
          <p:cNvPr id="2720"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721" name="Line"/>
          <p:cNvSpPr/>
          <p:nvPr/>
        </p:nvSpPr>
        <p:spPr>
          <a:xfrm flipH="1">
            <a:off x="2324781" y="3814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5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5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24"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58"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59"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27"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60"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61"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30"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6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6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33"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64" name="Connection Line"/>
          <p:cNvSpPr/>
          <p:nvPr/>
        </p:nvSpPr>
        <p:spPr>
          <a:xfrm>
            <a:off x="71673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65" name="Connection Line"/>
          <p:cNvSpPr/>
          <p:nvPr/>
        </p:nvSpPr>
        <p:spPr>
          <a:xfrm>
            <a:off x="7370584"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36" name="Line"/>
          <p:cNvSpPr/>
          <p:nvPr/>
        </p:nvSpPr>
        <p:spPr>
          <a:xfrm flipH="1">
            <a:off x="7513895"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66"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67"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39"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68"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69"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42"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70"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71"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45"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72"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73"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48"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74"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775"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751"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52"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53"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75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75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77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778"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779"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782" name="H"/>
          <p:cNvGrpSpPr/>
          <p:nvPr/>
        </p:nvGrpSpPr>
        <p:grpSpPr>
          <a:xfrm>
            <a:off x="11948658" y="4124721"/>
            <a:ext cx="691357" cy="691358"/>
            <a:chOff x="0" y="0"/>
            <a:chExt cx="691356" cy="691356"/>
          </a:xfrm>
        </p:grpSpPr>
        <p:sp>
          <p:nvSpPr>
            <p:cNvPr id="2781"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780"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85" name="B"/>
          <p:cNvGrpSpPr/>
          <p:nvPr/>
        </p:nvGrpSpPr>
        <p:grpSpPr>
          <a:xfrm>
            <a:off x="11131699" y="4124721"/>
            <a:ext cx="691357" cy="691358"/>
            <a:chOff x="0" y="0"/>
            <a:chExt cx="691356" cy="691356"/>
          </a:xfrm>
        </p:grpSpPr>
        <p:sp>
          <p:nvSpPr>
            <p:cNvPr id="2784"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783"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786"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789" name="D"/>
          <p:cNvGrpSpPr/>
          <p:nvPr/>
        </p:nvGrpSpPr>
        <p:grpSpPr>
          <a:xfrm>
            <a:off x="5412987" y="4124721"/>
            <a:ext cx="691357" cy="691358"/>
            <a:chOff x="0" y="0"/>
            <a:chExt cx="691356" cy="691356"/>
          </a:xfrm>
        </p:grpSpPr>
        <p:sp>
          <p:nvSpPr>
            <p:cNvPr id="2788"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787"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790"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2793" name="L"/>
          <p:cNvGrpSpPr/>
          <p:nvPr/>
        </p:nvGrpSpPr>
        <p:grpSpPr>
          <a:xfrm>
            <a:off x="8680822" y="4124721"/>
            <a:ext cx="691358" cy="691358"/>
            <a:chOff x="0" y="0"/>
            <a:chExt cx="691356" cy="691356"/>
          </a:xfrm>
        </p:grpSpPr>
        <p:sp>
          <p:nvSpPr>
            <p:cNvPr id="279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791"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796" name="G"/>
          <p:cNvGrpSpPr/>
          <p:nvPr/>
        </p:nvGrpSpPr>
        <p:grpSpPr>
          <a:xfrm>
            <a:off x="9497781" y="4124721"/>
            <a:ext cx="691357" cy="691358"/>
            <a:chOff x="0" y="0"/>
            <a:chExt cx="691356" cy="691356"/>
          </a:xfrm>
        </p:grpSpPr>
        <p:sp>
          <p:nvSpPr>
            <p:cNvPr id="279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794"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797"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2800" name="I"/>
          <p:cNvGrpSpPr/>
          <p:nvPr/>
        </p:nvGrpSpPr>
        <p:grpSpPr>
          <a:xfrm>
            <a:off x="4596028" y="4124721"/>
            <a:ext cx="691357" cy="691358"/>
            <a:chOff x="0" y="0"/>
            <a:chExt cx="691356" cy="691356"/>
          </a:xfrm>
        </p:grpSpPr>
        <p:sp>
          <p:nvSpPr>
            <p:cNvPr id="2799"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798"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801"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2802"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2803"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graphicFrame>
        <p:nvGraphicFramePr>
          <p:cNvPr id="2804"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805" name="Line"/>
          <p:cNvSpPr/>
          <p:nvPr/>
        </p:nvSpPr>
        <p:spPr>
          <a:xfrm flipH="1">
            <a:off x="2324781" y="3814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3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3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08"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40"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41"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11"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42"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43"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14"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4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4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17"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46"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47"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20"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48"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49"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23"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50"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51"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26"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52"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53"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29"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54"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855"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32"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33"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34"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35"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83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83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85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graphicFrame>
        <p:nvGraphicFramePr>
          <p:cNvPr id="2858"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859"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862" name="H"/>
          <p:cNvGrpSpPr/>
          <p:nvPr/>
        </p:nvGrpSpPr>
        <p:grpSpPr>
          <a:xfrm>
            <a:off x="11948658" y="4124721"/>
            <a:ext cx="691357" cy="691358"/>
            <a:chOff x="0" y="0"/>
            <a:chExt cx="691356" cy="691356"/>
          </a:xfrm>
        </p:grpSpPr>
        <p:sp>
          <p:nvSpPr>
            <p:cNvPr id="2861"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860" name="H H" descr="H H"/>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865" name="B"/>
          <p:cNvGrpSpPr/>
          <p:nvPr/>
        </p:nvGrpSpPr>
        <p:grpSpPr>
          <a:xfrm>
            <a:off x="11131699" y="4124721"/>
            <a:ext cx="691357" cy="691358"/>
            <a:chOff x="0" y="0"/>
            <a:chExt cx="691356" cy="691356"/>
          </a:xfrm>
        </p:grpSpPr>
        <p:sp>
          <p:nvSpPr>
            <p:cNvPr id="2864" name="B"/>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B</a:t>
              </a:r>
            </a:p>
          </p:txBody>
        </p:sp>
        <p:pic>
          <p:nvPicPr>
            <p:cNvPr id="2863" name="B B" descr="B B"/>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866"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869" name="D"/>
          <p:cNvGrpSpPr/>
          <p:nvPr/>
        </p:nvGrpSpPr>
        <p:grpSpPr>
          <a:xfrm>
            <a:off x="5412987" y="4124721"/>
            <a:ext cx="691357" cy="691358"/>
            <a:chOff x="0" y="0"/>
            <a:chExt cx="691356" cy="691356"/>
          </a:xfrm>
        </p:grpSpPr>
        <p:sp>
          <p:nvSpPr>
            <p:cNvPr id="2868"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867"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870"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2873" name="L"/>
          <p:cNvGrpSpPr/>
          <p:nvPr/>
        </p:nvGrpSpPr>
        <p:grpSpPr>
          <a:xfrm>
            <a:off x="8680822" y="4124721"/>
            <a:ext cx="691358" cy="691358"/>
            <a:chOff x="0" y="0"/>
            <a:chExt cx="691356" cy="691356"/>
          </a:xfrm>
        </p:grpSpPr>
        <p:sp>
          <p:nvSpPr>
            <p:cNvPr id="287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871"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876" name="G"/>
          <p:cNvGrpSpPr/>
          <p:nvPr/>
        </p:nvGrpSpPr>
        <p:grpSpPr>
          <a:xfrm>
            <a:off x="9497781" y="4124721"/>
            <a:ext cx="691357" cy="691358"/>
            <a:chOff x="0" y="0"/>
            <a:chExt cx="691356" cy="691356"/>
          </a:xfrm>
        </p:grpSpPr>
        <p:sp>
          <p:nvSpPr>
            <p:cNvPr id="287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874"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877"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2880" name="I"/>
          <p:cNvGrpSpPr/>
          <p:nvPr/>
        </p:nvGrpSpPr>
        <p:grpSpPr>
          <a:xfrm>
            <a:off x="4596028" y="4124721"/>
            <a:ext cx="691357" cy="691358"/>
            <a:chOff x="0" y="0"/>
            <a:chExt cx="691356" cy="691356"/>
          </a:xfrm>
        </p:grpSpPr>
        <p:sp>
          <p:nvSpPr>
            <p:cNvPr id="2879"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878"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881"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2882"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2883"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graphicFrame>
        <p:nvGraphicFramePr>
          <p:cNvPr id="2884"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885" name="Line"/>
          <p:cNvSpPr/>
          <p:nvPr/>
        </p:nvSpPr>
        <p:spPr>
          <a:xfrm flipH="1">
            <a:off x="2324781" y="42084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1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1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88"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20"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21"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91"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22"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23"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94"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2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2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897"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26"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27"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00"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28"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29"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03"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30"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31"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06"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32" name="Connection Line"/>
          <p:cNvSpPr/>
          <p:nvPr/>
        </p:nvSpPr>
        <p:spPr>
          <a:xfrm>
            <a:off x="112582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33" name="Connection Line"/>
          <p:cNvSpPr/>
          <p:nvPr/>
        </p:nvSpPr>
        <p:spPr>
          <a:xfrm>
            <a:off x="11461429"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09" name="Line"/>
          <p:cNvSpPr/>
          <p:nvPr/>
        </p:nvSpPr>
        <p:spPr>
          <a:xfrm flipH="1">
            <a:off x="11604740"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34"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35"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12"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13"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14"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15"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1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91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93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2938"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2941" name="H"/>
          <p:cNvGrpSpPr/>
          <p:nvPr/>
        </p:nvGrpSpPr>
        <p:grpSpPr>
          <a:xfrm>
            <a:off x="11948658" y="4124721"/>
            <a:ext cx="691357" cy="691358"/>
            <a:chOff x="0" y="0"/>
            <a:chExt cx="691356" cy="691356"/>
          </a:xfrm>
        </p:grpSpPr>
        <p:sp>
          <p:nvSpPr>
            <p:cNvPr id="2940"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2939"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942"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2943"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2946" name="D"/>
          <p:cNvGrpSpPr/>
          <p:nvPr/>
        </p:nvGrpSpPr>
        <p:grpSpPr>
          <a:xfrm>
            <a:off x="5412987" y="4124721"/>
            <a:ext cx="691357" cy="691358"/>
            <a:chOff x="0" y="0"/>
            <a:chExt cx="691356" cy="691356"/>
          </a:xfrm>
        </p:grpSpPr>
        <p:sp>
          <p:nvSpPr>
            <p:cNvPr id="2945"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2944"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947"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2950" name="L"/>
          <p:cNvGrpSpPr/>
          <p:nvPr/>
        </p:nvGrpSpPr>
        <p:grpSpPr>
          <a:xfrm>
            <a:off x="8680822" y="4124721"/>
            <a:ext cx="691358" cy="691358"/>
            <a:chOff x="0" y="0"/>
            <a:chExt cx="691356" cy="691356"/>
          </a:xfrm>
        </p:grpSpPr>
        <p:sp>
          <p:nvSpPr>
            <p:cNvPr id="2949"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2948"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2953" name="G"/>
          <p:cNvGrpSpPr/>
          <p:nvPr/>
        </p:nvGrpSpPr>
        <p:grpSpPr>
          <a:xfrm>
            <a:off x="9497781" y="4124721"/>
            <a:ext cx="691357" cy="691358"/>
            <a:chOff x="0" y="0"/>
            <a:chExt cx="691356" cy="691356"/>
          </a:xfrm>
        </p:grpSpPr>
        <p:sp>
          <p:nvSpPr>
            <p:cNvPr id="2952"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2951"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954"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2957" name="I"/>
          <p:cNvGrpSpPr/>
          <p:nvPr/>
        </p:nvGrpSpPr>
        <p:grpSpPr>
          <a:xfrm>
            <a:off x="4596028" y="4124721"/>
            <a:ext cx="691357" cy="691358"/>
            <a:chOff x="0" y="0"/>
            <a:chExt cx="691356" cy="691356"/>
          </a:xfrm>
        </p:grpSpPr>
        <p:sp>
          <p:nvSpPr>
            <p:cNvPr id="2956"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2955"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2958"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2959"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2960"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2961" name="Line"/>
          <p:cNvSpPr/>
          <p:nvPr/>
        </p:nvSpPr>
        <p:spPr>
          <a:xfrm flipH="1">
            <a:off x="2324781" y="42084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94"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95"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64"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96"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97"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67"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98"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2999"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70"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00"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01"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73"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02"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03"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76"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04"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05"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79"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06"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07"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82"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0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0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2985"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86"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87"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88"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989"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2990"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2991"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2992"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2993"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3011"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012"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015" name="H"/>
          <p:cNvGrpSpPr/>
          <p:nvPr/>
        </p:nvGrpSpPr>
        <p:grpSpPr>
          <a:xfrm>
            <a:off x="11948658" y="4124721"/>
            <a:ext cx="691357" cy="691358"/>
            <a:chOff x="0" y="0"/>
            <a:chExt cx="691356" cy="691356"/>
          </a:xfrm>
        </p:grpSpPr>
        <p:sp>
          <p:nvSpPr>
            <p:cNvPr id="3014"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013"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016"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017"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grpSp>
        <p:nvGrpSpPr>
          <p:cNvPr id="3020" name="D"/>
          <p:cNvGrpSpPr/>
          <p:nvPr/>
        </p:nvGrpSpPr>
        <p:grpSpPr>
          <a:xfrm>
            <a:off x="5412987" y="4124721"/>
            <a:ext cx="691357" cy="691358"/>
            <a:chOff x="0" y="0"/>
            <a:chExt cx="691356" cy="691356"/>
          </a:xfrm>
        </p:grpSpPr>
        <p:sp>
          <p:nvSpPr>
            <p:cNvPr id="3019" name="D"/>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D</a:t>
              </a:r>
            </a:p>
          </p:txBody>
        </p:sp>
        <p:pic>
          <p:nvPicPr>
            <p:cNvPr id="3018" name="D D" descr="D D"/>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021" name="E"/>
          <p:cNvSpPr/>
          <p:nvPr/>
        </p:nvSpPr>
        <p:spPr>
          <a:xfrm>
            <a:off x="2987510"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3024" name="L"/>
          <p:cNvGrpSpPr/>
          <p:nvPr/>
        </p:nvGrpSpPr>
        <p:grpSpPr>
          <a:xfrm>
            <a:off x="8680822" y="4124721"/>
            <a:ext cx="691358" cy="691358"/>
            <a:chOff x="0" y="0"/>
            <a:chExt cx="691356" cy="691356"/>
          </a:xfrm>
        </p:grpSpPr>
        <p:sp>
          <p:nvSpPr>
            <p:cNvPr id="3023"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3022"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3027" name="G"/>
          <p:cNvGrpSpPr/>
          <p:nvPr/>
        </p:nvGrpSpPr>
        <p:grpSpPr>
          <a:xfrm>
            <a:off x="9497781" y="4124721"/>
            <a:ext cx="691357" cy="691358"/>
            <a:chOff x="0" y="0"/>
            <a:chExt cx="691356" cy="691356"/>
          </a:xfrm>
        </p:grpSpPr>
        <p:sp>
          <p:nvSpPr>
            <p:cNvPr id="3026"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025"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028"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3031" name="I"/>
          <p:cNvGrpSpPr/>
          <p:nvPr/>
        </p:nvGrpSpPr>
        <p:grpSpPr>
          <a:xfrm>
            <a:off x="4596028" y="4124721"/>
            <a:ext cx="691357" cy="691358"/>
            <a:chOff x="0" y="0"/>
            <a:chExt cx="691356" cy="691356"/>
          </a:xfrm>
        </p:grpSpPr>
        <p:sp>
          <p:nvSpPr>
            <p:cNvPr id="3030"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3029"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032"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033" name="K"/>
          <p:cNvSpPr/>
          <p:nvPr/>
        </p:nvSpPr>
        <p:spPr>
          <a:xfrm>
            <a:off x="6255346"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034" name="F"/>
          <p:cNvSpPr/>
          <p:nvPr/>
        </p:nvSpPr>
        <p:spPr>
          <a:xfrm>
            <a:off x="2987510"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035" name="Line"/>
          <p:cNvSpPr/>
          <p:nvPr/>
        </p:nvSpPr>
        <p:spPr>
          <a:xfrm flipH="1">
            <a:off x="2324781" y="46148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6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6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38"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70" name="Connection Line"/>
          <p:cNvSpPr/>
          <p:nvPr/>
        </p:nvSpPr>
        <p:spPr>
          <a:xfrm>
            <a:off x="55334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71" name="Connection Line"/>
          <p:cNvSpPr/>
          <p:nvPr/>
        </p:nvSpPr>
        <p:spPr>
          <a:xfrm>
            <a:off x="5736666"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41" name="Line"/>
          <p:cNvSpPr/>
          <p:nvPr/>
        </p:nvSpPr>
        <p:spPr>
          <a:xfrm flipH="1">
            <a:off x="58799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72"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73"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44"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7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7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47"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76"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77"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50"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78"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79"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53"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80"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81"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56"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82"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083"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059"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60"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61"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62"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063"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064"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065"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306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06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3085"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086"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089" name="H"/>
          <p:cNvGrpSpPr/>
          <p:nvPr/>
        </p:nvGrpSpPr>
        <p:grpSpPr>
          <a:xfrm>
            <a:off x="11948658" y="4124721"/>
            <a:ext cx="691357" cy="691358"/>
            <a:chOff x="0" y="0"/>
            <a:chExt cx="691356" cy="691356"/>
          </a:xfrm>
        </p:grpSpPr>
        <p:sp>
          <p:nvSpPr>
            <p:cNvPr id="3088"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087"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090"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091"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092"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093"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3096" name="L"/>
          <p:cNvGrpSpPr/>
          <p:nvPr/>
        </p:nvGrpSpPr>
        <p:grpSpPr>
          <a:xfrm>
            <a:off x="8680822" y="4124721"/>
            <a:ext cx="691358" cy="691358"/>
            <a:chOff x="0" y="0"/>
            <a:chExt cx="691356" cy="691356"/>
          </a:xfrm>
        </p:grpSpPr>
        <p:sp>
          <p:nvSpPr>
            <p:cNvPr id="3095"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3094"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3099" name="G"/>
          <p:cNvGrpSpPr/>
          <p:nvPr/>
        </p:nvGrpSpPr>
        <p:grpSpPr>
          <a:xfrm>
            <a:off x="9497781" y="4124721"/>
            <a:ext cx="691357" cy="691358"/>
            <a:chOff x="0" y="0"/>
            <a:chExt cx="691356" cy="691356"/>
          </a:xfrm>
        </p:grpSpPr>
        <p:sp>
          <p:nvSpPr>
            <p:cNvPr id="3098"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097"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100"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3103" name="I"/>
          <p:cNvGrpSpPr/>
          <p:nvPr/>
        </p:nvGrpSpPr>
        <p:grpSpPr>
          <a:xfrm>
            <a:off x="4596028" y="4124721"/>
            <a:ext cx="691357" cy="691358"/>
            <a:chOff x="0" y="0"/>
            <a:chExt cx="691356" cy="691356"/>
          </a:xfrm>
        </p:grpSpPr>
        <p:sp>
          <p:nvSpPr>
            <p:cNvPr id="3102"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3101"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104"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105" name="K"/>
          <p:cNvSpPr/>
          <p:nvPr/>
        </p:nvSpPr>
        <p:spPr>
          <a:xfrm>
            <a:off x="6255346"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106" name="F"/>
          <p:cNvSpPr/>
          <p:nvPr/>
        </p:nvSpPr>
        <p:spPr>
          <a:xfrm>
            <a:off x="2987510" y="53058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107" name="Line"/>
          <p:cNvSpPr/>
          <p:nvPr/>
        </p:nvSpPr>
        <p:spPr>
          <a:xfrm flipH="1">
            <a:off x="2324781" y="46148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38"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39"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10"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40"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41"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13"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4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4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16"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44"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45"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19"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46"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47"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22"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4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4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25"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50"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151"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28"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29"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30"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31"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32"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33"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134"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135"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sp>
        <p:nvSpPr>
          <p:cNvPr id="3136"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137"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3"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156" name="H"/>
          <p:cNvGrpSpPr/>
          <p:nvPr/>
        </p:nvGrpSpPr>
        <p:grpSpPr>
          <a:xfrm>
            <a:off x="11948658" y="4124721"/>
            <a:ext cx="691357" cy="691358"/>
            <a:chOff x="0" y="0"/>
            <a:chExt cx="691356" cy="691356"/>
          </a:xfrm>
        </p:grpSpPr>
        <p:sp>
          <p:nvSpPr>
            <p:cNvPr id="3155"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154"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157"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158"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159"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160"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3163" name="L"/>
          <p:cNvGrpSpPr/>
          <p:nvPr/>
        </p:nvGrpSpPr>
        <p:grpSpPr>
          <a:xfrm>
            <a:off x="8680822" y="4124721"/>
            <a:ext cx="691358" cy="691358"/>
            <a:chOff x="0" y="0"/>
            <a:chExt cx="691356" cy="691356"/>
          </a:xfrm>
        </p:grpSpPr>
        <p:sp>
          <p:nvSpPr>
            <p:cNvPr id="316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3161"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3166" name="G"/>
          <p:cNvGrpSpPr/>
          <p:nvPr/>
        </p:nvGrpSpPr>
        <p:grpSpPr>
          <a:xfrm>
            <a:off x="9497781" y="4124721"/>
            <a:ext cx="691357" cy="691358"/>
            <a:chOff x="0" y="0"/>
            <a:chExt cx="691356" cy="691356"/>
          </a:xfrm>
        </p:grpSpPr>
        <p:sp>
          <p:nvSpPr>
            <p:cNvPr id="316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164"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167"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grpSp>
        <p:nvGrpSpPr>
          <p:cNvPr id="3170" name="I"/>
          <p:cNvGrpSpPr/>
          <p:nvPr/>
        </p:nvGrpSpPr>
        <p:grpSpPr>
          <a:xfrm>
            <a:off x="4596028" y="4124721"/>
            <a:ext cx="691357" cy="691358"/>
            <a:chOff x="0" y="0"/>
            <a:chExt cx="691356" cy="691356"/>
          </a:xfrm>
        </p:grpSpPr>
        <p:sp>
          <p:nvSpPr>
            <p:cNvPr id="3169" name="I"/>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I</a:t>
              </a:r>
            </a:p>
          </p:txBody>
        </p:sp>
        <p:pic>
          <p:nvPicPr>
            <p:cNvPr id="3168" name="I I" descr="I I"/>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171"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172" name="K"/>
          <p:cNvSpPr/>
          <p:nvPr/>
        </p:nvSpPr>
        <p:spPr>
          <a:xfrm>
            <a:off x="6255346" y="53058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173" name="F"/>
          <p:cNvSpPr/>
          <p:nvPr/>
        </p:nvSpPr>
        <p:spPr>
          <a:xfrm>
            <a:off x="2987510" y="53058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174" name="Line"/>
          <p:cNvSpPr/>
          <p:nvPr/>
        </p:nvSpPr>
        <p:spPr>
          <a:xfrm flipH="1">
            <a:off x="2324781" y="50085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0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0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77"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08" name="Connection Line"/>
          <p:cNvSpPr/>
          <p:nvPr/>
        </p:nvSpPr>
        <p:spPr>
          <a:xfrm>
            <a:off x="47165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09" name="Connection Line"/>
          <p:cNvSpPr/>
          <p:nvPr/>
        </p:nvSpPr>
        <p:spPr>
          <a:xfrm>
            <a:off x="4919707"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80" name="Line"/>
          <p:cNvSpPr/>
          <p:nvPr/>
        </p:nvSpPr>
        <p:spPr>
          <a:xfrm flipH="1">
            <a:off x="5063018"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10"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11"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83"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12"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13"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86"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14"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15"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89"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16"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17"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92"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1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1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195"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96"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97"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98"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199"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00"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201"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202"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203"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20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20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224" name="H"/>
          <p:cNvGrpSpPr/>
          <p:nvPr/>
        </p:nvGrpSpPr>
        <p:grpSpPr>
          <a:xfrm>
            <a:off x="11948658" y="4124721"/>
            <a:ext cx="691357" cy="691358"/>
            <a:chOff x="0" y="0"/>
            <a:chExt cx="691356" cy="691356"/>
          </a:xfrm>
        </p:grpSpPr>
        <p:sp>
          <p:nvSpPr>
            <p:cNvPr id="3223"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222"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225"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226"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227"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228"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3231" name="L"/>
          <p:cNvGrpSpPr/>
          <p:nvPr/>
        </p:nvGrpSpPr>
        <p:grpSpPr>
          <a:xfrm>
            <a:off x="8680822" y="4124721"/>
            <a:ext cx="691358" cy="691358"/>
            <a:chOff x="0" y="0"/>
            <a:chExt cx="691356" cy="691356"/>
          </a:xfrm>
        </p:grpSpPr>
        <p:sp>
          <p:nvSpPr>
            <p:cNvPr id="3230"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3229"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3234" name="G"/>
          <p:cNvGrpSpPr/>
          <p:nvPr/>
        </p:nvGrpSpPr>
        <p:grpSpPr>
          <a:xfrm>
            <a:off x="9497781" y="4124721"/>
            <a:ext cx="691357" cy="691358"/>
            <a:chOff x="0" y="0"/>
            <a:chExt cx="691356" cy="691356"/>
          </a:xfrm>
        </p:grpSpPr>
        <p:sp>
          <p:nvSpPr>
            <p:cNvPr id="3233"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232"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235"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236" name="I"/>
          <p:cNvSpPr/>
          <p:nvPr/>
        </p:nvSpPr>
        <p:spPr>
          <a:xfrm>
            <a:off x="5138652"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237"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238" name="K"/>
          <p:cNvSpPr/>
          <p:nvPr/>
        </p:nvSpPr>
        <p:spPr>
          <a:xfrm>
            <a:off x="6255346" y="53058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239" name="F"/>
          <p:cNvSpPr/>
          <p:nvPr/>
        </p:nvSpPr>
        <p:spPr>
          <a:xfrm>
            <a:off x="2987510"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240" name="Line"/>
          <p:cNvSpPr/>
          <p:nvPr/>
        </p:nvSpPr>
        <p:spPr>
          <a:xfrm flipH="1">
            <a:off x="2324781" y="50085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70"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71"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43"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7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7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46"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74"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75"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49"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76"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77"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52"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7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7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55"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80"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281"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258"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59"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60"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61"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62"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63"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264"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265"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266"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26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268"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269"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3"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286" name="H"/>
          <p:cNvGrpSpPr/>
          <p:nvPr/>
        </p:nvGrpSpPr>
        <p:grpSpPr>
          <a:xfrm>
            <a:off x="11948658" y="4124721"/>
            <a:ext cx="691357" cy="691358"/>
            <a:chOff x="0" y="0"/>
            <a:chExt cx="691356" cy="691356"/>
          </a:xfrm>
        </p:grpSpPr>
        <p:sp>
          <p:nvSpPr>
            <p:cNvPr id="3285"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284"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287"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288"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289"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290"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grpSp>
        <p:nvGrpSpPr>
          <p:cNvPr id="3293" name="L"/>
          <p:cNvGrpSpPr/>
          <p:nvPr/>
        </p:nvGrpSpPr>
        <p:grpSpPr>
          <a:xfrm>
            <a:off x="8680822" y="4124721"/>
            <a:ext cx="691358" cy="691358"/>
            <a:chOff x="0" y="0"/>
            <a:chExt cx="691356" cy="691356"/>
          </a:xfrm>
        </p:grpSpPr>
        <p:sp>
          <p:nvSpPr>
            <p:cNvPr id="3292" name="L"/>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L</a:t>
              </a:r>
            </a:p>
          </p:txBody>
        </p:sp>
        <p:pic>
          <p:nvPicPr>
            <p:cNvPr id="3291" name="L L" descr="L L"/>
            <p:cNvPicPr>
              <a:picLocks noChangeAspect="0"/>
            </p:cNvPicPr>
            <p:nvPr/>
          </p:nvPicPr>
          <p:blipFill>
            <a:blip r:embed="rId2">
              <a:extLst/>
            </a:blip>
            <a:stretch>
              <a:fillRect/>
            </a:stretch>
          </p:blipFill>
          <p:spPr>
            <a:xfrm>
              <a:off x="-1" y="-1"/>
              <a:ext cx="691358" cy="691358"/>
            </a:xfrm>
            <a:prstGeom prst="rect">
              <a:avLst/>
            </a:prstGeom>
            <a:effectLst/>
          </p:spPr>
        </p:pic>
      </p:grpSp>
      <p:grpSp>
        <p:nvGrpSpPr>
          <p:cNvPr id="3296" name="G"/>
          <p:cNvGrpSpPr/>
          <p:nvPr/>
        </p:nvGrpSpPr>
        <p:grpSpPr>
          <a:xfrm>
            <a:off x="9497781" y="4124721"/>
            <a:ext cx="691357" cy="691358"/>
            <a:chOff x="0" y="0"/>
            <a:chExt cx="691356" cy="691356"/>
          </a:xfrm>
        </p:grpSpPr>
        <p:sp>
          <p:nvSpPr>
            <p:cNvPr id="329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294"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297"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298" name="I"/>
          <p:cNvSpPr/>
          <p:nvPr/>
        </p:nvSpPr>
        <p:spPr>
          <a:xfrm>
            <a:off x="5138652"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299"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300" name="K"/>
          <p:cNvSpPr/>
          <p:nvPr/>
        </p:nvSpPr>
        <p:spPr>
          <a:xfrm>
            <a:off x="6255346" y="53058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301" name="F"/>
          <p:cNvSpPr/>
          <p:nvPr/>
        </p:nvSpPr>
        <p:spPr>
          <a:xfrm>
            <a:off x="2987510"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302" name="Line"/>
          <p:cNvSpPr/>
          <p:nvPr/>
        </p:nvSpPr>
        <p:spPr>
          <a:xfrm flipH="1">
            <a:off x="2324781" y="5465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32"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33"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05"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3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3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08"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36"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37"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11"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38" name="Connection Line"/>
          <p:cNvSpPr/>
          <p:nvPr/>
        </p:nvSpPr>
        <p:spPr>
          <a:xfrm>
            <a:off x="88073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39" name="Connection Line"/>
          <p:cNvSpPr/>
          <p:nvPr/>
        </p:nvSpPr>
        <p:spPr>
          <a:xfrm>
            <a:off x="9010553"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14" name="Line"/>
          <p:cNvSpPr/>
          <p:nvPr/>
        </p:nvSpPr>
        <p:spPr>
          <a:xfrm flipH="1">
            <a:off x="9153863"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40"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41"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17"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42"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43"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20"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1"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2"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3"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4"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5"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26"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327"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328"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329"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330"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331"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5"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348" name="H"/>
          <p:cNvGrpSpPr/>
          <p:nvPr/>
        </p:nvGrpSpPr>
        <p:grpSpPr>
          <a:xfrm>
            <a:off x="11948658" y="4124721"/>
            <a:ext cx="691357" cy="691358"/>
            <a:chOff x="0" y="0"/>
            <a:chExt cx="691356" cy="691356"/>
          </a:xfrm>
        </p:grpSpPr>
        <p:sp>
          <p:nvSpPr>
            <p:cNvPr id="3347"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346"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349"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350"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351"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352"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353" name="L"/>
          <p:cNvSpPr/>
          <p:nvPr/>
        </p:nvSpPr>
        <p:spPr>
          <a:xfrm>
            <a:off x="4063081" y="41755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grpSp>
        <p:nvGrpSpPr>
          <p:cNvPr id="3356" name="G"/>
          <p:cNvGrpSpPr/>
          <p:nvPr/>
        </p:nvGrpSpPr>
        <p:grpSpPr>
          <a:xfrm>
            <a:off x="9497781" y="4124721"/>
            <a:ext cx="691357" cy="691358"/>
            <a:chOff x="0" y="0"/>
            <a:chExt cx="691356" cy="691356"/>
          </a:xfrm>
        </p:grpSpPr>
        <p:sp>
          <p:nvSpPr>
            <p:cNvPr id="3355"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354"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357"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358" name="I"/>
          <p:cNvSpPr/>
          <p:nvPr/>
        </p:nvSpPr>
        <p:spPr>
          <a:xfrm>
            <a:off x="5138652" y="41501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359"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360" name="K"/>
          <p:cNvSpPr/>
          <p:nvPr/>
        </p:nvSpPr>
        <p:spPr>
          <a:xfrm>
            <a:off x="6255346"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361" name="F"/>
          <p:cNvSpPr/>
          <p:nvPr/>
        </p:nvSpPr>
        <p:spPr>
          <a:xfrm>
            <a:off x="2987510"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362" name="Line"/>
          <p:cNvSpPr/>
          <p:nvPr/>
        </p:nvSpPr>
        <p:spPr>
          <a:xfrm flipH="1">
            <a:off x="2324781" y="5465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90"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91"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65"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9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9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68"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94"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95"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71"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96"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97"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74"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9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39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377"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78"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79"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80"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81"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82"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83"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384"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385"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386"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38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388"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389"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Union Find…"/>
          <p:cNvSpPr txBox="1"/>
          <p:nvPr>
            <p:ph type="title"/>
          </p:nvPr>
        </p:nvSpPr>
        <p:spPr>
          <a:xfrm>
            <a:off x="-1434093" y="42319"/>
            <a:ext cx="16100950" cy="2159001"/>
          </a:xfrm>
          <a:prstGeom prst="rect">
            <a:avLst/>
          </a:prstGeom>
        </p:spPr>
        <p:txBody>
          <a:bodyPr/>
          <a:lstStyle/>
          <a:p>
            <a:pPr defTabSz="508254">
              <a:defRPr b="1" sz="6960"/>
            </a:pPr>
            <a:r>
              <a:t>Union Find </a:t>
            </a:r>
          </a:p>
          <a:p>
            <a:pPr defTabSz="508254">
              <a:defRPr b="1" sz="6960"/>
            </a:pPr>
            <a:r>
              <a:t>Magnets Example</a:t>
            </a:r>
          </a:p>
        </p:txBody>
      </p:sp>
      <p:sp>
        <p:nvSpPr>
          <p:cNvPr id="207" name="12"/>
          <p:cNvSpPr/>
          <p:nvPr/>
        </p:nvSpPr>
        <p:spPr>
          <a:xfrm>
            <a:off x="4631752" y="8316637"/>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12</a:t>
            </a:r>
          </a:p>
        </p:txBody>
      </p:sp>
      <p:sp>
        <p:nvSpPr>
          <p:cNvPr id="208" name="13"/>
          <p:cNvSpPr/>
          <p:nvPr/>
        </p:nvSpPr>
        <p:spPr>
          <a:xfrm>
            <a:off x="9138898" y="7769013"/>
            <a:ext cx="767251" cy="1393219"/>
          </a:xfrm>
          <a:prstGeom prst="roundRect">
            <a:avLst>
              <a:gd name="adj" fmla="val 24829"/>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13</a:t>
            </a:r>
          </a:p>
        </p:txBody>
      </p:sp>
      <p:sp>
        <p:nvSpPr>
          <p:cNvPr id="209" name="3"/>
          <p:cNvSpPr/>
          <p:nvPr/>
        </p:nvSpPr>
        <p:spPr>
          <a:xfrm>
            <a:off x="9973062" y="3223718"/>
            <a:ext cx="980667" cy="1780428"/>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3</a:t>
            </a:r>
          </a:p>
        </p:txBody>
      </p:sp>
      <p:sp>
        <p:nvSpPr>
          <p:cNvPr id="210" name="14"/>
          <p:cNvSpPr/>
          <p:nvPr/>
        </p:nvSpPr>
        <p:spPr>
          <a:xfrm>
            <a:off x="10691515" y="8088488"/>
            <a:ext cx="980667" cy="985465"/>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14</a:t>
            </a:r>
          </a:p>
        </p:txBody>
      </p:sp>
      <p:sp>
        <p:nvSpPr>
          <p:cNvPr id="211" name="4"/>
          <p:cNvSpPr/>
          <p:nvPr/>
        </p:nvSpPr>
        <p:spPr>
          <a:xfrm>
            <a:off x="11541004" y="4015909"/>
            <a:ext cx="980667" cy="985464"/>
          </a:xfrm>
          <a:prstGeom prst="roundRect">
            <a:avLst>
              <a:gd name="adj" fmla="val 18438"/>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4</a:t>
            </a:r>
          </a:p>
        </p:txBody>
      </p:sp>
      <p:sp>
        <p:nvSpPr>
          <p:cNvPr id="212" name="10"/>
          <p:cNvSpPr/>
          <p:nvPr/>
        </p:nvSpPr>
        <p:spPr>
          <a:xfrm>
            <a:off x="10936174" y="6590086"/>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10</a:t>
            </a:r>
          </a:p>
        </p:txBody>
      </p:sp>
      <p:sp>
        <p:nvSpPr>
          <p:cNvPr id="213" name="7"/>
          <p:cNvSpPr/>
          <p:nvPr/>
        </p:nvSpPr>
        <p:spPr>
          <a:xfrm>
            <a:off x="3167555" y="5965387"/>
            <a:ext cx="767251" cy="1780428"/>
          </a:xfrm>
          <a:prstGeom prst="roundRect">
            <a:avLst>
              <a:gd name="adj" fmla="val 23567"/>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7</a:t>
            </a:r>
          </a:p>
        </p:txBody>
      </p:sp>
      <p:sp>
        <p:nvSpPr>
          <p:cNvPr id="214" name="11"/>
          <p:cNvSpPr/>
          <p:nvPr/>
        </p:nvSpPr>
        <p:spPr>
          <a:xfrm>
            <a:off x="5068379" y="7139177"/>
            <a:ext cx="600150" cy="648617"/>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11</a:t>
            </a:r>
          </a:p>
        </p:txBody>
      </p:sp>
      <p:sp>
        <p:nvSpPr>
          <p:cNvPr id="215" name="9"/>
          <p:cNvSpPr/>
          <p:nvPr/>
        </p:nvSpPr>
        <p:spPr>
          <a:xfrm>
            <a:off x="8038852" y="6199745"/>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9</a:t>
            </a:r>
          </a:p>
        </p:txBody>
      </p:sp>
      <p:sp>
        <p:nvSpPr>
          <p:cNvPr id="216" name="5"/>
          <p:cNvSpPr/>
          <p:nvPr/>
        </p:nvSpPr>
        <p:spPr>
          <a:xfrm>
            <a:off x="2868880" y="4487079"/>
            <a:ext cx="1364602" cy="779442"/>
          </a:xfrm>
          <a:prstGeom prst="roundRect">
            <a:avLst>
              <a:gd name="adj" fmla="val 24441"/>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5</a:t>
            </a:r>
          </a:p>
        </p:txBody>
      </p:sp>
      <p:sp>
        <p:nvSpPr>
          <p:cNvPr id="217" name="1"/>
          <p:cNvSpPr/>
          <p:nvPr/>
        </p:nvSpPr>
        <p:spPr>
          <a:xfrm>
            <a:off x="5068379" y="3436986"/>
            <a:ext cx="491349" cy="531030"/>
          </a:xfrm>
          <a:prstGeom prst="roundRect">
            <a:avLst>
              <a:gd name="adj" fmla="val 26414"/>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1</a:t>
            </a:r>
          </a:p>
        </p:txBody>
      </p:sp>
      <p:sp>
        <p:nvSpPr>
          <p:cNvPr id="218" name="2"/>
          <p:cNvSpPr/>
          <p:nvPr/>
        </p:nvSpPr>
        <p:spPr>
          <a:xfrm>
            <a:off x="8230820" y="3209769"/>
            <a:ext cx="980666" cy="985464"/>
          </a:xfrm>
          <a:prstGeom prst="roundRect">
            <a:avLst>
              <a:gd name="adj" fmla="val 19426"/>
            </a:avLst>
          </a:prstGeom>
          <a:solidFill>
            <a:srgbClr val="53585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2</a:t>
            </a:r>
          </a:p>
        </p:txBody>
      </p:sp>
      <p:sp>
        <p:nvSpPr>
          <p:cNvPr id="219" name="Line"/>
          <p:cNvSpPr/>
          <p:nvPr/>
        </p:nvSpPr>
        <p:spPr>
          <a:xfrm>
            <a:off x="9383024" y="3606122"/>
            <a:ext cx="344518"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0" name="Line"/>
          <p:cNvSpPr/>
          <p:nvPr/>
        </p:nvSpPr>
        <p:spPr>
          <a:xfrm flipH="1">
            <a:off x="9317505" y="3798879"/>
            <a:ext cx="344519" cy="1"/>
          </a:xfrm>
          <a:prstGeom prst="line">
            <a:avLst/>
          </a:prstGeom>
          <a:ln w="254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221" name="Magnet 1…"/>
          <p:cNvSpPr txBox="1"/>
          <p:nvPr/>
        </p:nvSpPr>
        <p:spPr>
          <a:xfrm>
            <a:off x="162043" y="2044699"/>
            <a:ext cx="2664030" cy="7391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A6AAA8"/>
                </a:solidFill>
              </a:defRPr>
            </a:pPr>
            <a:r>
              <a:t>Magnet 1</a:t>
            </a:r>
          </a:p>
          <a:p>
            <a:pPr algn="l">
              <a:defRPr>
                <a:solidFill>
                  <a:srgbClr val="A6AAA8"/>
                </a:solidFill>
              </a:defRPr>
            </a:pPr>
            <a:r>
              <a:t>Magnet 2</a:t>
            </a:r>
          </a:p>
          <a:p>
            <a:pPr algn="l">
              <a:defRPr>
                <a:solidFill>
                  <a:srgbClr val="A6AAA8"/>
                </a:solidFill>
              </a:defRPr>
            </a:pPr>
            <a:r>
              <a:t>Magnet 3</a:t>
            </a:r>
          </a:p>
          <a:p>
            <a:pPr algn="l">
              <a:defRPr>
                <a:solidFill>
                  <a:srgbClr val="A6AAA8"/>
                </a:solidFill>
              </a:defRPr>
            </a:pPr>
            <a:r>
              <a:t>Magnet 4</a:t>
            </a:r>
          </a:p>
          <a:p>
            <a:pPr algn="l">
              <a:defRPr>
                <a:solidFill>
                  <a:srgbClr val="A6AAA8"/>
                </a:solidFill>
              </a:defRPr>
            </a:pPr>
            <a:r>
              <a:t>Magnet 5</a:t>
            </a:r>
          </a:p>
          <a:p>
            <a:pPr algn="l">
              <a:defRPr>
                <a:solidFill>
                  <a:schemeClr val="accent1">
                    <a:hueOff val="-136794"/>
                    <a:satOff val="-2150"/>
                    <a:lumOff val="15693"/>
                  </a:schemeClr>
                </a:solidFill>
              </a:defRPr>
            </a:pPr>
            <a:r>
              <a:t>Magnet 6</a:t>
            </a:r>
          </a:p>
          <a:p>
            <a:pPr algn="l">
              <a:defRPr>
                <a:solidFill>
                  <a:srgbClr val="A6AAA8"/>
                </a:solidFill>
              </a:defRPr>
            </a:pPr>
            <a:r>
              <a:t>Magnet 7</a:t>
            </a:r>
          </a:p>
          <a:p>
            <a:pPr algn="l">
              <a:defRPr>
                <a:solidFill>
                  <a:schemeClr val="accent1">
                    <a:hueOff val="-136794"/>
                    <a:satOff val="-2150"/>
                    <a:lumOff val="15693"/>
                  </a:schemeClr>
                </a:solidFill>
              </a:defRPr>
            </a:pPr>
            <a:r>
              <a:t>Magnet 8</a:t>
            </a:r>
          </a:p>
          <a:p>
            <a:pPr algn="l">
              <a:defRPr>
                <a:solidFill>
                  <a:srgbClr val="A6AAA8"/>
                </a:solidFill>
              </a:defRPr>
            </a:pPr>
            <a:r>
              <a:t>Magnet 9</a:t>
            </a:r>
          </a:p>
          <a:p>
            <a:pPr algn="l">
              <a:defRPr>
                <a:solidFill>
                  <a:srgbClr val="A6AAA8"/>
                </a:solidFill>
              </a:defRPr>
            </a:pPr>
            <a:r>
              <a:t>Magnet 10</a:t>
            </a:r>
          </a:p>
          <a:p>
            <a:pPr algn="l">
              <a:defRPr>
                <a:solidFill>
                  <a:srgbClr val="A6AAA8"/>
                </a:solidFill>
              </a:defRPr>
            </a:pPr>
            <a:r>
              <a:t>Magnet 11</a:t>
            </a:r>
          </a:p>
          <a:p>
            <a:pPr algn="l">
              <a:defRPr>
                <a:solidFill>
                  <a:srgbClr val="A6AAA8"/>
                </a:solidFill>
              </a:defRPr>
            </a:pPr>
            <a:r>
              <a:t>Magnet 12</a:t>
            </a:r>
          </a:p>
          <a:p>
            <a:pPr algn="l">
              <a:defRPr>
                <a:solidFill>
                  <a:srgbClr val="A6AAA8"/>
                </a:solidFill>
              </a:defRPr>
            </a:pPr>
            <a:r>
              <a:t>Magnet 13</a:t>
            </a:r>
          </a:p>
          <a:p>
            <a:pPr algn="l">
              <a:defRPr>
                <a:solidFill>
                  <a:srgbClr val="A6AAA8"/>
                </a:solidFill>
              </a:defRPr>
            </a:pPr>
            <a:r>
              <a:t>Magnet 14</a:t>
            </a:r>
          </a:p>
        </p:txBody>
      </p:sp>
      <p:sp>
        <p:nvSpPr>
          <p:cNvPr id="222" name="8"/>
          <p:cNvSpPr/>
          <p:nvPr/>
        </p:nvSpPr>
        <p:spPr>
          <a:xfrm>
            <a:off x="6483130" y="5473869"/>
            <a:ext cx="980667" cy="985465"/>
          </a:xfrm>
          <a:prstGeom prst="roundRect">
            <a:avLst>
              <a:gd name="adj" fmla="val 1843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8</a:t>
            </a:r>
          </a:p>
        </p:txBody>
      </p:sp>
      <p:sp>
        <p:nvSpPr>
          <p:cNvPr id="223" name="6"/>
          <p:cNvSpPr/>
          <p:nvPr/>
        </p:nvSpPr>
        <p:spPr>
          <a:xfrm>
            <a:off x="6483130" y="4488010"/>
            <a:ext cx="980667" cy="985465"/>
          </a:xfrm>
          <a:prstGeom prst="roundRect">
            <a:avLst>
              <a:gd name="adj" fmla="val 19426"/>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6</a:t>
            </a:r>
          </a:p>
        </p:txBody>
      </p:sp>
    </p:spTree>
  </p:cSld>
  <p:clrMapOvr>
    <a:masterClrMapping/>
  </p:clrMapOvr>
  <p:transition xmlns:p14="http://schemas.microsoft.com/office/powerpoint/2010/main" spd="med" advClick="1"/>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404" name="H"/>
          <p:cNvGrpSpPr/>
          <p:nvPr/>
        </p:nvGrpSpPr>
        <p:grpSpPr>
          <a:xfrm>
            <a:off x="11948658" y="4124721"/>
            <a:ext cx="691357" cy="691358"/>
            <a:chOff x="0" y="0"/>
            <a:chExt cx="691356" cy="691356"/>
          </a:xfrm>
        </p:grpSpPr>
        <p:sp>
          <p:nvSpPr>
            <p:cNvPr id="3403"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402"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405" name="B"/>
          <p:cNvSpPr/>
          <p:nvPr/>
        </p:nvSpPr>
        <p:spPr>
          <a:xfrm>
            <a:off x="8706222" y="5305821"/>
            <a:ext cx="640558"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406" name="C"/>
          <p:cNvSpPr/>
          <p:nvPr/>
        </p:nvSpPr>
        <p:spPr>
          <a:xfrm>
            <a:off x="6255346" y="4150121"/>
            <a:ext cx="640557"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407" name="D"/>
          <p:cNvSpPr/>
          <p:nvPr/>
        </p:nvSpPr>
        <p:spPr>
          <a:xfrm>
            <a:off x="5438387" y="53058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408" name="E"/>
          <p:cNvSpPr/>
          <p:nvPr/>
        </p:nvSpPr>
        <p:spPr>
          <a:xfrm>
            <a:off x="2987510" y="41501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409" name="L"/>
          <p:cNvSpPr/>
          <p:nvPr/>
        </p:nvSpPr>
        <p:spPr>
          <a:xfrm>
            <a:off x="4063081" y="41755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grpSp>
        <p:nvGrpSpPr>
          <p:cNvPr id="3412" name="G"/>
          <p:cNvGrpSpPr/>
          <p:nvPr/>
        </p:nvGrpSpPr>
        <p:grpSpPr>
          <a:xfrm>
            <a:off x="9497781" y="4124721"/>
            <a:ext cx="691357" cy="691358"/>
            <a:chOff x="0" y="0"/>
            <a:chExt cx="691356" cy="691356"/>
          </a:xfrm>
        </p:grpSpPr>
        <p:sp>
          <p:nvSpPr>
            <p:cNvPr id="3411"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410"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413" name="A"/>
          <p:cNvSpPr/>
          <p:nvPr/>
        </p:nvSpPr>
        <p:spPr>
          <a:xfrm>
            <a:off x="7889264" y="53058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414" name="I"/>
          <p:cNvSpPr/>
          <p:nvPr/>
        </p:nvSpPr>
        <p:spPr>
          <a:xfrm>
            <a:off x="5138652" y="41501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415" name="J"/>
          <p:cNvSpPr/>
          <p:nvPr/>
        </p:nvSpPr>
        <p:spPr>
          <a:xfrm>
            <a:off x="7889264" y="4150121"/>
            <a:ext cx="640557" cy="640558"/>
          </a:xfrm>
          <a:prstGeom prst="ellipse">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416" name="K"/>
          <p:cNvSpPr/>
          <p:nvPr/>
        </p:nvSpPr>
        <p:spPr>
          <a:xfrm>
            <a:off x="6255346"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417" name="F"/>
          <p:cNvSpPr/>
          <p:nvPr/>
        </p:nvSpPr>
        <p:spPr>
          <a:xfrm>
            <a:off x="2987510"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418" name="Line"/>
          <p:cNvSpPr/>
          <p:nvPr/>
        </p:nvSpPr>
        <p:spPr>
          <a:xfrm flipH="1">
            <a:off x="2324781" y="5846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4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44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21"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48"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449"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24"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50" name="Connection Line"/>
          <p:cNvSpPr/>
          <p:nvPr/>
        </p:nvSpPr>
        <p:spPr>
          <a:xfrm>
            <a:off x="79752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451" name="Connection Line"/>
          <p:cNvSpPr/>
          <p:nvPr/>
        </p:nvSpPr>
        <p:spPr>
          <a:xfrm>
            <a:off x="8178467"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27" name="Line"/>
          <p:cNvSpPr/>
          <p:nvPr/>
        </p:nvSpPr>
        <p:spPr>
          <a:xfrm flipH="1">
            <a:off x="8321777"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52"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453"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30"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54"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455"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33"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4"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5"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6"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7"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8"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39"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40"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441"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442"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443"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3">
                              <a:hueOff val="-499813"/>
                              <a:satOff val="-5228"/>
                              <a:lumOff val="24899"/>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44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44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7"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460" name="H"/>
          <p:cNvGrpSpPr/>
          <p:nvPr/>
        </p:nvGrpSpPr>
        <p:grpSpPr>
          <a:xfrm>
            <a:off x="11948658" y="4124721"/>
            <a:ext cx="691357" cy="691358"/>
            <a:chOff x="0" y="0"/>
            <a:chExt cx="691356" cy="691356"/>
          </a:xfrm>
        </p:grpSpPr>
        <p:sp>
          <p:nvSpPr>
            <p:cNvPr id="3459"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458"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461"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462"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463"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464"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465"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grpSp>
        <p:nvGrpSpPr>
          <p:cNvPr id="3468" name="G"/>
          <p:cNvGrpSpPr/>
          <p:nvPr/>
        </p:nvGrpSpPr>
        <p:grpSpPr>
          <a:xfrm>
            <a:off x="9497781" y="4124721"/>
            <a:ext cx="691357" cy="691358"/>
            <a:chOff x="0" y="0"/>
            <a:chExt cx="691356" cy="691356"/>
          </a:xfrm>
        </p:grpSpPr>
        <p:sp>
          <p:nvSpPr>
            <p:cNvPr id="3467"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466"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469" name="A"/>
          <p:cNvSpPr/>
          <p:nvPr/>
        </p:nvSpPr>
        <p:spPr>
          <a:xfrm>
            <a:off x="7889264"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470" name="I"/>
          <p:cNvSpPr/>
          <p:nvPr/>
        </p:nvSpPr>
        <p:spPr>
          <a:xfrm>
            <a:off x="5138652" y="41501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471" name="J"/>
          <p:cNvSpPr/>
          <p:nvPr/>
        </p:nvSpPr>
        <p:spPr>
          <a:xfrm>
            <a:off x="7889264"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472" name="K"/>
          <p:cNvSpPr/>
          <p:nvPr/>
        </p:nvSpPr>
        <p:spPr>
          <a:xfrm>
            <a:off x="6255346" y="53058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473" name="F"/>
          <p:cNvSpPr/>
          <p:nvPr/>
        </p:nvSpPr>
        <p:spPr>
          <a:xfrm>
            <a:off x="2987510"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474" name="Line"/>
          <p:cNvSpPr/>
          <p:nvPr/>
        </p:nvSpPr>
        <p:spPr>
          <a:xfrm flipH="1">
            <a:off x="2324781" y="58467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00"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01"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77"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0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0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80"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04"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05"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83"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06"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07"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486"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87"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88"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89"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90"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91"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92"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93"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494"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495"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496"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49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498"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499"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9"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512" name="H"/>
          <p:cNvGrpSpPr/>
          <p:nvPr/>
        </p:nvGrpSpPr>
        <p:grpSpPr>
          <a:xfrm>
            <a:off x="11948658" y="4124721"/>
            <a:ext cx="691357" cy="691358"/>
            <a:chOff x="0" y="0"/>
            <a:chExt cx="691356" cy="691356"/>
          </a:xfrm>
        </p:grpSpPr>
        <p:sp>
          <p:nvSpPr>
            <p:cNvPr id="3511"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510"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513"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514"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515"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516"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517"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grpSp>
        <p:nvGrpSpPr>
          <p:cNvPr id="3520" name="G"/>
          <p:cNvGrpSpPr/>
          <p:nvPr/>
        </p:nvGrpSpPr>
        <p:grpSpPr>
          <a:xfrm>
            <a:off x="9497781" y="4124721"/>
            <a:ext cx="691357" cy="691358"/>
            <a:chOff x="0" y="0"/>
            <a:chExt cx="691356" cy="691356"/>
          </a:xfrm>
        </p:grpSpPr>
        <p:sp>
          <p:nvSpPr>
            <p:cNvPr id="3519"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518"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521" name="A"/>
          <p:cNvSpPr/>
          <p:nvPr/>
        </p:nvSpPr>
        <p:spPr>
          <a:xfrm>
            <a:off x="7889264"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522" name="I"/>
          <p:cNvSpPr/>
          <p:nvPr/>
        </p:nvSpPr>
        <p:spPr>
          <a:xfrm>
            <a:off x="5138652" y="41501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523" name="J"/>
          <p:cNvSpPr/>
          <p:nvPr/>
        </p:nvSpPr>
        <p:spPr>
          <a:xfrm>
            <a:off x="7889264"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524" name="K"/>
          <p:cNvSpPr/>
          <p:nvPr/>
        </p:nvSpPr>
        <p:spPr>
          <a:xfrm>
            <a:off x="6255346" y="53058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525" name="F"/>
          <p:cNvSpPr/>
          <p:nvPr/>
        </p:nvSpPr>
        <p:spPr>
          <a:xfrm>
            <a:off x="2987510"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526" name="Line"/>
          <p:cNvSpPr/>
          <p:nvPr/>
        </p:nvSpPr>
        <p:spPr>
          <a:xfrm flipH="1">
            <a:off x="2324781" y="63039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52"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53"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29"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54"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55"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32"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56"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57"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35"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58"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559"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38"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39"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0"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1"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2"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3"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4"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5"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46"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547"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548"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549"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550"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551"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grpSp>
        <p:nvGrpSpPr>
          <p:cNvPr id="3564" name="H"/>
          <p:cNvGrpSpPr/>
          <p:nvPr/>
        </p:nvGrpSpPr>
        <p:grpSpPr>
          <a:xfrm>
            <a:off x="11948658" y="4124721"/>
            <a:ext cx="691357" cy="691358"/>
            <a:chOff x="0" y="0"/>
            <a:chExt cx="691356" cy="691356"/>
          </a:xfrm>
        </p:grpSpPr>
        <p:sp>
          <p:nvSpPr>
            <p:cNvPr id="3563" name="H"/>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H</a:t>
              </a:r>
            </a:p>
          </p:txBody>
        </p:sp>
        <p:pic>
          <p:nvPicPr>
            <p:cNvPr id="3562" name="H H" descr="H H"/>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565"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566"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567"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568"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569"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grpSp>
        <p:nvGrpSpPr>
          <p:cNvPr id="3572" name="G"/>
          <p:cNvGrpSpPr/>
          <p:nvPr/>
        </p:nvGrpSpPr>
        <p:grpSpPr>
          <a:xfrm>
            <a:off x="9497781" y="4124721"/>
            <a:ext cx="691357" cy="691358"/>
            <a:chOff x="0" y="0"/>
            <a:chExt cx="691356" cy="691356"/>
          </a:xfrm>
        </p:grpSpPr>
        <p:sp>
          <p:nvSpPr>
            <p:cNvPr id="3571" name="G"/>
            <p:cNvSpPr/>
            <p:nvPr/>
          </p:nvSpPr>
          <p:spPr>
            <a:xfrm>
              <a:off x="25400" y="25400"/>
              <a:ext cx="640557" cy="640557"/>
            </a:xfrm>
            <a:prstGeom prst="ellipse">
              <a:avLst/>
            </a:prstGeom>
            <a:noFill/>
            <a:ln>
              <a:noFill/>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b="1" sz="2600">
                  <a:latin typeface="Helvetica"/>
                  <a:ea typeface="Helvetica"/>
                  <a:cs typeface="Helvetica"/>
                  <a:sym typeface="Helvetica"/>
                </a:defRPr>
              </a:lvl1pPr>
            </a:lstStyle>
            <a:p>
              <a:pPr/>
              <a:r>
                <a:t>G</a:t>
              </a:r>
            </a:p>
          </p:txBody>
        </p:sp>
        <p:pic>
          <p:nvPicPr>
            <p:cNvPr id="3570" name="G G" descr="G G"/>
            <p:cNvPicPr>
              <a:picLocks noChangeAspect="0"/>
            </p:cNvPicPr>
            <p:nvPr/>
          </p:nvPicPr>
          <p:blipFill>
            <a:blip r:embed="rId2">
              <a:extLst/>
            </a:blip>
            <a:stretch>
              <a:fillRect/>
            </a:stretch>
          </p:blipFill>
          <p:spPr>
            <a:xfrm>
              <a:off x="-1" y="-1"/>
              <a:ext cx="691358" cy="691358"/>
            </a:xfrm>
            <a:prstGeom prst="rect">
              <a:avLst/>
            </a:prstGeom>
            <a:effectLst/>
          </p:spPr>
        </p:pic>
      </p:grpSp>
      <p:sp>
        <p:nvSpPr>
          <p:cNvPr id="3573" name="A"/>
          <p:cNvSpPr/>
          <p:nvPr/>
        </p:nvSpPr>
        <p:spPr>
          <a:xfrm>
            <a:off x="7889264" y="53058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574" name="I"/>
          <p:cNvSpPr/>
          <p:nvPr/>
        </p:nvSpPr>
        <p:spPr>
          <a:xfrm>
            <a:off x="5138652" y="41501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575" name="J"/>
          <p:cNvSpPr/>
          <p:nvPr/>
        </p:nvSpPr>
        <p:spPr>
          <a:xfrm>
            <a:off x="7889264"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576" name="K"/>
          <p:cNvSpPr/>
          <p:nvPr/>
        </p:nvSpPr>
        <p:spPr>
          <a:xfrm>
            <a:off x="6255346" y="53058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577" name="F"/>
          <p:cNvSpPr/>
          <p:nvPr/>
        </p:nvSpPr>
        <p:spPr>
          <a:xfrm>
            <a:off x="2987510"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578" name="Line"/>
          <p:cNvSpPr/>
          <p:nvPr/>
        </p:nvSpPr>
        <p:spPr>
          <a:xfrm flipH="1">
            <a:off x="2324781" y="67103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04"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05"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81"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06"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07"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84"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0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0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87"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10" name="Connection Line"/>
          <p:cNvSpPr/>
          <p:nvPr/>
        </p:nvSpPr>
        <p:spPr>
          <a:xfrm>
            <a:off x="120782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11" name="Connection Line"/>
          <p:cNvSpPr/>
          <p:nvPr/>
        </p:nvSpPr>
        <p:spPr>
          <a:xfrm>
            <a:off x="12281413" y="3560105"/>
            <a:ext cx="241148"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590" name="Line"/>
          <p:cNvSpPr/>
          <p:nvPr/>
        </p:nvSpPr>
        <p:spPr>
          <a:xfrm flipH="1">
            <a:off x="12424724" y="3773934"/>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1"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2"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3"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4"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5"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6"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7"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598"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599"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00"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01"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602"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603"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3"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sp>
        <p:nvSpPr>
          <p:cNvPr id="3614" name="H"/>
          <p:cNvSpPr/>
          <p:nvPr/>
        </p:nvSpPr>
        <p:spPr>
          <a:xfrm>
            <a:off x="9523181" y="5305821"/>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615"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616"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617"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618"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619"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620" name="G"/>
          <p:cNvSpPr/>
          <p:nvPr/>
        </p:nvSpPr>
        <p:spPr>
          <a:xfrm>
            <a:off x="9523181" y="41501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621" name="A"/>
          <p:cNvSpPr/>
          <p:nvPr/>
        </p:nvSpPr>
        <p:spPr>
          <a:xfrm>
            <a:off x="7889264"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622" name="I"/>
          <p:cNvSpPr/>
          <p:nvPr/>
        </p:nvSpPr>
        <p:spPr>
          <a:xfrm>
            <a:off x="5138652"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623" name="J"/>
          <p:cNvSpPr/>
          <p:nvPr/>
        </p:nvSpPr>
        <p:spPr>
          <a:xfrm>
            <a:off x="7889264" y="41501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624" name="K"/>
          <p:cNvSpPr/>
          <p:nvPr/>
        </p:nvSpPr>
        <p:spPr>
          <a:xfrm>
            <a:off x="6255346"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625" name="F"/>
          <p:cNvSpPr/>
          <p:nvPr/>
        </p:nvSpPr>
        <p:spPr>
          <a:xfrm>
            <a:off x="2987510" y="5305821"/>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626" name="Line"/>
          <p:cNvSpPr/>
          <p:nvPr/>
        </p:nvSpPr>
        <p:spPr>
          <a:xfrm flipH="1">
            <a:off x="2324781" y="67103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50"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51"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29"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52"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53"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32"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54"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55"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35"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36"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37"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38"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39"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40"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41"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42"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43"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44" name="Line"/>
          <p:cNvSpPr/>
          <p:nvPr/>
        </p:nvSpPr>
        <p:spPr>
          <a:xfrm flipV="1">
            <a:off x="9839718"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645"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46"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47"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1">
                              <a:hueOff val="-136794"/>
                              <a:satOff val="-2150"/>
                              <a:lumOff val="15693"/>
                            </a:schemeClr>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1">
                              <a:hueOff val="-136794"/>
                              <a:satOff val="-2150"/>
                              <a:lumOff val="15693"/>
                            </a:schemeClr>
                          </a:solidFill>
                          <a:latin typeface="Helvetica"/>
                          <a:ea typeface="Helvetica"/>
                          <a:cs typeface="Helvetica"/>
                          <a:sym typeface="Helvetica"/>
                        </a:rPr>
                        <a:t>8</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648"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649"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7"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sp>
        <p:nvSpPr>
          <p:cNvPr id="3658" name="H"/>
          <p:cNvSpPr/>
          <p:nvPr/>
        </p:nvSpPr>
        <p:spPr>
          <a:xfrm>
            <a:off x="9523181" y="5305821"/>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659"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660"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661"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662"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663"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664" name="G"/>
          <p:cNvSpPr/>
          <p:nvPr/>
        </p:nvSpPr>
        <p:spPr>
          <a:xfrm>
            <a:off x="9523181" y="41501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665" name="A"/>
          <p:cNvSpPr/>
          <p:nvPr/>
        </p:nvSpPr>
        <p:spPr>
          <a:xfrm>
            <a:off x="7889264"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666" name="I"/>
          <p:cNvSpPr/>
          <p:nvPr/>
        </p:nvSpPr>
        <p:spPr>
          <a:xfrm>
            <a:off x="5138652"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667" name="J"/>
          <p:cNvSpPr/>
          <p:nvPr/>
        </p:nvSpPr>
        <p:spPr>
          <a:xfrm>
            <a:off x="7889264" y="41501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668" name="K"/>
          <p:cNvSpPr/>
          <p:nvPr/>
        </p:nvSpPr>
        <p:spPr>
          <a:xfrm>
            <a:off x="6255346"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669" name="F"/>
          <p:cNvSpPr/>
          <p:nvPr/>
        </p:nvSpPr>
        <p:spPr>
          <a:xfrm>
            <a:off x="2987510" y="5305821"/>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670" name="Line"/>
          <p:cNvSpPr/>
          <p:nvPr/>
        </p:nvSpPr>
        <p:spPr>
          <a:xfrm flipH="1">
            <a:off x="2324781" y="71421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94"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95"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73"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96"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97"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76"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98" name="Connection Line"/>
          <p:cNvSpPr/>
          <p:nvPr/>
        </p:nvSpPr>
        <p:spPr>
          <a:xfrm>
            <a:off x="95970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699" name="Connection Line"/>
          <p:cNvSpPr/>
          <p:nvPr/>
        </p:nvSpPr>
        <p:spPr>
          <a:xfrm>
            <a:off x="9800284" y="3560105"/>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679" name="Line"/>
          <p:cNvSpPr/>
          <p:nvPr/>
        </p:nvSpPr>
        <p:spPr>
          <a:xfrm flipH="1">
            <a:off x="9943595" y="3773934"/>
            <a:ext cx="99715"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0"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1"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2"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3"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4"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5"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6"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7"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688" name="Line"/>
          <p:cNvSpPr/>
          <p:nvPr/>
        </p:nvSpPr>
        <p:spPr>
          <a:xfrm flipV="1">
            <a:off x="9839718"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689"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90"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691"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1">
                              <a:hueOff val="-136794"/>
                              <a:satOff val="-2150"/>
                              <a:lumOff val="15693"/>
                            </a:schemeClr>
                          </a:solidFill>
                          <a:latin typeface="Helvetica"/>
                          <a:ea typeface="Helvetica"/>
                          <a:cs typeface="Helvetica"/>
                          <a:sym typeface="Helvetica"/>
                        </a:rPr>
                        <a:t>8</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1">
                              <a:hueOff val="-136794"/>
                              <a:satOff val="-2150"/>
                              <a:lumOff val="15693"/>
                            </a:schemeClr>
                          </a:solidFill>
                          <a:latin typeface="Helvetica"/>
                          <a:ea typeface="Helvetica"/>
                          <a:cs typeface="Helvetica"/>
                          <a:sym typeface="Helvetica"/>
                        </a:rPr>
                        <a:t>8</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692"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693"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0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sp>
        <p:nvSpPr>
          <p:cNvPr id="3702" name="H"/>
          <p:cNvSpPr/>
          <p:nvPr/>
        </p:nvSpPr>
        <p:spPr>
          <a:xfrm>
            <a:off x="4063081" y="6486921"/>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703"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704"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705"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706"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707"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708" name="G"/>
          <p:cNvSpPr/>
          <p:nvPr/>
        </p:nvSpPr>
        <p:spPr>
          <a:xfrm>
            <a:off x="4063081" y="53312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709" name="A"/>
          <p:cNvSpPr/>
          <p:nvPr/>
        </p:nvSpPr>
        <p:spPr>
          <a:xfrm>
            <a:off x="7889264"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710" name="I"/>
          <p:cNvSpPr/>
          <p:nvPr/>
        </p:nvSpPr>
        <p:spPr>
          <a:xfrm>
            <a:off x="5138652"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711" name="J"/>
          <p:cNvSpPr/>
          <p:nvPr/>
        </p:nvSpPr>
        <p:spPr>
          <a:xfrm>
            <a:off x="7889264" y="41501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712" name="K"/>
          <p:cNvSpPr/>
          <p:nvPr/>
        </p:nvSpPr>
        <p:spPr>
          <a:xfrm>
            <a:off x="6255346"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713" name="F"/>
          <p:cNvSpPr/>
          <p:nvPr/>
        </p:nvSpPr>
        <p:spPr>
          <a:xfrm>
            <a:off x="2987510" y="5305821"/>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714" name="Line"/>
          <p:cNvSpPr/>
          <p:nvPr/>
        </p:nvSpPr>
        <p:spPr>
          <a:xfrm flipH="1">
            <a:off x="2324781" y="71421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3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73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717"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38"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739"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720"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1"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2"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3"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4"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5"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6"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7"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8"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29" name="Line"/>
          <p:cNvSpPr/>
          <p:nvPr/>
        </p:nvSpPr>
        <p:spPr>
          <a:xfrm flipV="1">
            <a:off x="4379618" y="60495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30" name="Line"/>
          <p:cNvSpPr/>
          <p:nvPr/>
        </p:nvSpPr>
        <p:spPr>
          <a:xfrm flipH="1" flipV="1">
            <a:off x="3564036" y="4778134"/>
            <a:ext cx="506016" cy="5789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731"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732"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733"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8</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73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73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4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sp>
        <p:nvSpPr>
          <p:cNvPr id="3742" name="H"/>
          <p:cNvSpPr/>
          <p:nvPr/>
        </p:nvSpPr>
        <p:spPr>
          <a:xfrm>
            <a:off x="4063081" y="6486921"/>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743"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744"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745"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746"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747"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748" name="G"/>
          <p:cNvSpPr/>
          <p:nvPr/>
        </p:nvSpPr>
        <p:spPr>
          <a:xfrm>
            <a:off x="4063081" y="53312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749" name="A"/>
          <p:cNvSpPr/>
          <p:nvPr/>
        </p:nvSpPr>
        <p:spPr>
          <a:xfrm>
            <a:off x="7889264"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750" name="I"/>
          <p:cNvSpPr/>
          <p:nvPr/>
        </p:nvSpPr>
        <p:spPr>
          <a:xfrm>
            <a:off x="5138652"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751" name="J"/>
          <p:cNvSpPr/>
          <p:nvPr/>
        </p:nvSpPr>
        <p:spPr>
          <a:xfrm>
            <a:off x="7889264" y="41501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752" name="K"/>
          <p:cNvSpPr/>
          <p:nvPr/>
        </p:nvSpPr>
        <p:spPr>
          <a:xfrm>
            <a:off x="6255346"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753" name="F"/>
          <p:cNvSpPr/>
          <p:nvPr/>
        </p:nvSpPr>
        <p:spPr>
          <a:xfrm>
            <a:off x="2987510" y="5305821"/>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754" name="Line"/>
          <p:cNvSpPr/>
          <p:nvPr/>
        </p:nvSpPr>
        <p:spPr>
          <a:xfrm flipH="1">
            <a:off x="2324781" y="75612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76"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777"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757"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78" name="Connection Line"/>
          <p:cNvSpPr/>
          <p:nvPr/>
        </p:nvSpPr>
        <p:spPr>
          <a:xfrm>
            <a:off x="30825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779" name="Connection Line"/>
          <p:cNvSpPr/>
          <p:nvPr/>
        </p:nvSpPr>
        <p:spPr>
          <a:xfrm>
            <a:off x="3285790" y="3528471"/>
            <a:ext cx="241147" cy="469484"/>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760" name="Line"/>
          <p:cNvSpPr/>
          <p:nvPr/>
        </p:nvSpPr>
        <p:spPr>
          <a:xfrm flipH="1">
            <a:off x="3429100" y="3742300"/>
            <a:ext cx="99716" cy="330020"/>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1"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2"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3"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4"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765"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6"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7"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8"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69"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70" name="Line"/>
          <p:cNvSpPr/>
          <p:nvPr/>
        </p:nvSpPr>
        <p:spPr>
          <a:xfrm flipV="1">
            <a:off x="4379618" y="60495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71" name="Line"/>
          <p:cNvSpPr/>
          <p:nvPr/>
        </p:nvSpPr>
        <p:spPr>
          <a:xfrm flipH="1" flipV="1">
            <a:off x="3564036" y="4778134"/>
            <a:ext cx="506016" cy="5789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772"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773"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774"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5">
                              <a:hueOff val="101205"/>
                              <a:satOff val="-13598"/>
                              <a:lumOff val="23877"/>
                            </a:schemeClr>
                          </a:solidFill>
                          <a:latin typeface="Helvetica"/>
                          <a:ea typeface="Helvetica"/>
                          <a:cs typeface="Helvetica"/>
                          <a:sym typeface="Helvetica"/>
                        </a:rPr>
                        <a:t>8</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775"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81" name="Instructions:"/>
          <p:cNvSpPr txBox="1"/>
          <p:nvPr/>
        </p:nvSpPr>
        <p:spPr>
          <a:xfrm>
            <a:off x="-24312" y="2156223"/>
            <a:ext cx="3295055"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u="sng"/>
              <a:t>Instructions</a:t>
            </a:r>
            <a:r>
              <a:t>:</a:t>
            </a:r>
          </a:p>
        </p:txBody>
      </p:sp>
      <p:sp>
        <p:nvSpPr>
          <p:cNvPr id="3782" name="H"/>
          <p:cNvSpPr/>
          <p:nvPr/>
        </p:nvSpPr>
        <p:spPr>
          <a:xfrm>
            <a:off x="4063081" y="6486921"/>
            <a:ext cx="640557" cy="640558"/>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H</a:t>
            </a:r>
          </a:p>
        </p:txBody>
      </p:sp>
      <p:sp>
        <p:nvSpPr>
          <p:cNvPr id="3783" name="B"/>
          <p:cNvSpPr/>
          <p:nvPr/>
        </p:nvSpPr>
        <p:spPr>
          <a:xfrm>
            <a:off x="8706222" y="5305821"/>
            <a:ext cx="640558" cy="640558"/>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B</a:t>
            </a:r>
          </a:p>
        </p:txBody>
      </p:sp>
      <p:sp>
        <p:nvSpPr>
          <p:cNvPr id="3784" name="C"/>
          <p:cNvSpPr/>
          <p:nvPr/>
        </p:nvSpPr>
        <p:spPr>
          <a:xfrm>
            <a:off x="6255346" y="4150121"/>
            <a:ext cx="640557" cy="640558"/>
          </a:xfrm>
          <a:prstGeom prst="ellipse">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C</a:t>
            </a:r>
          </a:p>
        </p:txBody>
      </p:sp>
      <p:sp>
        <p:nvSpPr>
          <p:cNvPr id="3785" name="D"/>
          <p:cNvSpPr/>
          <p:nvPr/>
        </p:nvSpPr>
        <p:spPr>
          <a:xfrm>
            <a:off x="5438387" y="5305821"/>
            <a:ext cx="640557" cy="640558"/>
          </a:xfrm>
          <a:prstGeom prst="ellipse">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D</a:t>
            </a:r>
          </a:p>
        </p:txBody>
      </p:sp>
      <p:sp>
        <p:nvSpPr>
          <p:cNvPr id="3786" name="E"/>
          <p:cNvSpPr/>
          <p:nvPr/>
        </p:nvSpPr>
        <p:spPr>
          <a:xfrm>
            <a:off x="2987510" y="4150121"/>
            <a:ext cx="640557" cy="640558"/>
          </a:xfrm>
          <a:prstGeom prst="ellipse">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E</a:t>
            </a:r>
          </a:p>
        </p:txBody>
      </p:sp>
      <p:sp>
        <p:nvSpPr>
          <p:cNvPr id="3787" name="L"/>
          <p:cNvSpPr/>
          <p:nvPr/>
        </p:nvSpPr>
        <p:spPr>
          <a:xfrm>
            <a:off x="4063081" y="4175521"/>
            <a:ext cx="640557" cy="640558"/>
          </a:xfrm>
          <a:prstGeom prst="ellipse">
            <a:avLst/>
          </a:prstGeom>
          <a:blipFill>
            <a:blip r:embed="rId7"/>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L</a:t>
            </a:r>
          </a:p>
        </p:txBody>
      </p:sp>
      <p:sp>
        <p:nvSpPr>
          <p:cNvPr id="3788" name="G"/>
          <p:cNvSpPr/>
          <p:nvPr/>
        </p:nvSpPr>
        <p:spPr>
          <a:xfrm>
            <a:off x="4063081" y="5331221"/>
            <a:ext cx="640557" cy="640558"/>
          </a:xfrm>
          <a:prstGeom prst="ellipse">
            <a:avLst/>
          </a:prstGeom>
          <a:blipFill>
            <a:blip r:embed="rId8"/>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G</a:t>
            </a:r>
          </a:p>
        </p:txBody>
      </p:sp>
      <p:sp>
        <p:nvSpPr>
          <p:cNvPr id="3789" name="A"/>
          <p:cNvSpPr/>
          <p:nvPr/>
        </p:nvSpPr>
        <p:spPr>
          <a:xfrm>
            <a:off x="7889264" y="5305821"/>
            <a:ext cx="640557" cy="640558"/>
          </a:xfrm>
          <a:prstGeom prst="ellipse">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A</a:t>
            </a:r>
          </a:p>
        </p:txBody>
      </p:sp>
      <p:sp>
        <p:nvSpPr>
          <p:cNvPr id="3790" name="I"/>
          <p:cNvSpPr/>
          <p:nvPr/>
        </p:nvSpPr>
        <p:spPr>
          <a:xfrm>
            <a:off x="5138652" y="4150121"/>
            <a:ext cx="640557" cy="640558"/>
          </a:xfrm>
          <a:prstGeom prst="ellipse">
            <a:avLst/>
          </a:prstGeom>
          <a:blipFill>
            <a:blip r:embed="rId10"/>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I</a:t>
            </a:r>
          </a:p>
        </p:txBody>
      </p:sp>
      <p:sp>
        <p:nvSpPr>
          <p:cNvPr id="3791" name="J"/>
          <p:cNvSpPr/>
          <p:nvPr/>
        </p:nvSpPr>
        <p:spPr>
          <a:xfrm>
            <a:off x="7889264" y="4150121"/>
            <a:ext cx="640557" cy="640558"/>
          </a:xfrm>
          <a:prstGeom prst="ellipse">
            <a:avLst/>
          </a:prstGeom>
          <a:blipFill>
            <a:blip r:embed="rId11"/>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J</a:t>
            </a:r>
          </a:p>
        </p:txBody>
      </p:sp>
      <p:sp>
        <p:nvSpPr>
          <p:cNvPr id="3792" name="K"/>
          <p:cNvSpPr/>
          <p:nvPr/>
        </p:nvSpPr>
        <p:spPr>
          <a:xfrm>
            <a:off x="6255346" y="5305821"/>
            <a:ext cx="640557" cy="640558"/>
          </a:xfrm>
          <a:prstGeom prst="ellipse">
            <a:avLst/>
          </a:prstGeom>
          <a:blipFill>
            <a:blip r:embed="rId1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K</a:t>
            </a:r>
          </a:p>
        </p:txBody>
      </p:sp>
      <p:sp>
        <p:nvSpPr>
          <p:cNvPr id="3793" name="F"/>
          <p:cNvSpPr/>
          <p:nvPr/>
        </p:nvSpPr>
        <p:spPr>
          <a:xfrm>
            <a:off x="2987510" y="5305821"/>
            <a:ext cx="640557" cy="640558"/>
          </a:xfrm>
          <a:prstGeom prst="ellipse">
            <a:avLst/>
          </a:prstGeom>
          <a:blipFill>
            <a:blip r:embed="rId1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2600">
                <a:latin typeface="Helvetica"/>
                <a:ea typeface="Helvetica"/>
                <a:cs typeface="Helvetica"/>
                <a:sym typeface="Helvetica"/>
              </a:defRPr>
            </a:lvl1pPr>
          </a:lstStyle>
          <a:p>
            <a:pPr/>
            <a:r>
              <a:t>F</a:t>
            </a:r>
          </a:p>
        </p:txBody>
      </p:sp>
      <p:sp>
        <p:nvSpPr>
          <p:cNvPr id="3815" name="Connection Line"/>
          <p:cNvSpPr/>
          <p:nvPr/>
        </p:nvSpPr>
        <p:spPr>
          <a:xfrm>
            <a:off x="63534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16942" y="0"/>
                </a:moveTo>
                <a:cubicBezTo>
                  <a:pt x="-920" y="399"/>
                  <a:pt x="-4658" y="7599"/>
                  <a:pt x="5727" y="21600"/>
                </a:cubicBezTo>
              </a:path>
            </a:pathLst>
          </a:custGeom>
          <a:ln w="50800">
            <a:solidFill>
              <a:srgbClr val="FFFFFF"/>
            </a:solidFill>
            <a:miter lim="400000"/>
          </a:ln>
        </p:spPr>
        <p:txBody>
          <a:bodyPr/>
          <a:lstStyle/>
          <a:p>
            <a:pPr/>
          </a:p>
        </p:txBody>
      </p:sp>
      <p:sp>
        <p:nvSpPr>
          <p:cNvPr id="3816" name="Connection Line"/>
          <p:cNvSpPr/>
          <p:nvPr/>
        </p:nvSpPr>
        <p:spPr>
          <a:xfrm>
            <a:off x="6556650" y="3591739"/>
            <a:ext cx="241148" cy="469483"/>
          </a:xfrm>
          <a:custGeom>
            <a:avLst/>
            <a:gdLst/>
            <a:ahLst/>
            <a:cxnLst>
              <a:cxn ang="0">
                <a:pos x="wd2" y="hd2"/>
              </a:cxn>
              <a:cxn ang="5400000">
                <a:pos x="wd2" y="hd2"/>
              </a:cxn>
              <a:cxn ang="10800000">
                <a:pos x="wd2" y="hd2"/>
              </a:cxn>
              <a:cxn ang="16200000">
                <a:pos x="wd2" y="hd2"/>
              </a:cxn>
            </a:cxnLst>
            <a:rect l="0" t="0" r="r" b="b"/>
            <a:pathLst>
              <a:path w="16942" h="21600" fill="norm" stroke="1" extrusionOk="0">
                <a:moveTo>
                  <a:pt x="0" y="0"/>
                </a:moveTo>
                <a:cubicBezTo>
                  <a:pt x="17862" y="399"/>
                  <a:pt x="21600" y="7599"/>
                  <a:pt x="11215" y="21600"/>
                </a:cubicBezTo>
              </a:path>
            </a:pathLst>
          </a:custGeom>
          <a:ln w="50800">
            <a:solidFill>
              <a:srgbClr val="FFFFFF"/>
            </a:solidFill>
            <a:miter lim="400000"/>
          </a:ln>
        </p:spPr>
        <p:txBody>
          <a:bodyPr/>
          <a:lstStyle/>
          <a:p>
            <a:pPr/>
          </a:p>
        </p:txBody>
      </p:sp>
      <p:sp>
        <p:nvSpPr>
          <p:cNvPr id="3796" name="Line"/>
          <p:cNvSpPr/>
          <p:nvPr/>
        </p:nvSpPr>
        <p:spPr>
          <a:xfrm flipH="1">
            <a:off x="6699961" y="3805568"/>
            <a:ext cx="99716" cy="330019"/>
          </a:xfrm>
          <a:prstGeom prst="line">
            <a:avLst/>
          </a:prstGeom>
          <a:ln w="381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97" name="Line"/>
          <p:cNvSpPr/>
          <p:nvPr/>
        </p:nvSpPr>
        <p:spPr>
          <a:xfrm flipV="1">
            <a:off x="6571883"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98" name="Line"/>
          <p:cNvSpPr/>
          <p:nvPr/>
        </p:nvSpPr>
        <p:spPr>
          <a:xfrm flipV="1">
            <a:off x="3304047" y="48684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799" name="Line"/>
          <p:cNvSpPr/>
          <p:nvPr/>
        </p:nvSpPr>
        <p:spPr>
          <a:xfrm flipV="1">
            <a:off x="8205801" y="4900114"/>
            <a:ext cx="9575"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0" name="Line"/>
          <p:cNvSpPr/>
          <p:nvPr/>
        </p:nvSpPr>
        <p:spPr>
          <a:xfrm flipH="1" flipV="1">
            <a:off x="8507475" y="4836847"/>
            <a:ext cx="286694" cy="377477"/>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1" name="Line"/>
          <p:cNvSpPr/>
          <p:nvPr/>
        </p:nvSpPr>
        <p:spPr>
          <a:xfrm flipV="1">
            <a:off x="5917989" y="4778134"/>
            <a:ext cx="385005" cy="44280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2" name="Line"/>
          <p:cNvSpPr/>
          <p:nvPr/>
        </p:nvSpPr>
        <p:spPr>
          <a:xfrm>
            <a:off x="5820423" y="4470400"/>
            <a:ext cx="393709"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3" name="Line"/>
          <p:cNvSpPr/>
          <p:nvPr/>
        </p:nvSpPr>
        <p:spPr>
          <a:xfrm flipH="1" flipV="1">
            <a:off x="3678936" y="4494147"/>
            <a:ext cx="333080" cy="2581"/>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4" name="Line"/>
          <p:cNvSpPr/>
          <p:nvPr/>
        </p:nvSpPr>
        <p:spPr>
          <a:xfrm flipH="1">
            <a:off x="7046905" y="4470400"/>
            <a:ext cx="691357" cy="0"/>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5" name="Line"/>
          <p:cNvSpPr/>
          <p:nvPr/>
        </p:nvSpPr>
        <p:spPr>
          <a:xfrm flipV="1">
            <a:off x="4379618" y="6049580"/>
            <a:ext cx="9576" cy="35004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6" name="Line"/>
          <p:cNvSpPr/>
          <p:nvPr/>
        </p:nvSpPr>
        <p:spPr>
          <a:xfrm flipH="1" flipV="1">
            <a:off x="3564036" y="4778134"/>
            <a:ext cx="506016" cy="578942"/>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17" name="Connection Line"/>
          <p:cNvSpPr/>
          <p:nvPr/>
        </p:nvSpPr>
        <p:spPr>
          <a:xfrm>
            <a:off x="3516866" y="3601658"/>
            <a:ext cx="2707408" cy="561462"/>
          </a:xfrm>
          <a:custGeom>
            <a:avLst/>
            <a:gdLst/>
            <a:ahLst/>
            <a:cxnLst>
              <a:cxn ang="0">
                <a:pos x="wd2" y="hd2"/>
              </a:cxn>
              <a:cxn ang="5400000">
                <a:pos x="wd2" y="hd2"/>
              </a:cxn>
              <a:cxn ang="10800000">
                <a:pos x="wd2" y="hd2"/>
              </a:cxn>
              <a:cxn ang="16200000">
                <a:pos x="wd2" y="hd2"/>
              </a:cxn>
            </a:cxnLst>
            <a:rect l="0" t="0" r="r" b="b"/>
            <a:pathLst>
              <a:path w="21600" h="16207" fill="norm" stroke="1" extrusionOk="0">
                <a:moveTo>
                  <a:pt x="0" y="14909"/>
                </a:moveTo>
                <a:cubicBezTo>
                  <a:pt x="7295" y="-5393"/>
                  <a:pt x="14495" y="-4960"/>
                  <a:pt x="21600" y="16207"/>
                </a:cubicBezTo>
              </a:path>
            </a:pathLst>
          </a:custGeom>
          <a:ln w="50800">
            <a:solidFill>
              <a:srgbClr val="FFFFFF"/>
            </a:solidFill>
            <a:miter lim="400000"/>
          </a:ln>
        </p:spPr>
        <p:txBody>
          <a:bodyPr/>
          <a:lstStyle/>
          <a:p>
            <a:pPr/>
          </a:p>
        </p:txBody>
      </p:sp>
      <p:sp>
        <p:nvSpPr>
          <p:cNvPr id="3808" name="Line"/>
          <p:cNvSpPr/>
          <p:nvPr/>
        </p:nvSpPr>
        <p:spPr>
          <a:xfrm>
            <a:off x="6124979" y="4084870"/>
            <a:ext cx="194520" cy="175074"/>
          </a:xfrm>
          <a:prstGeom prst="line">
            <a:avLst/>
          </a:prstGeom>
          <a:ln w="508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sp>
        <p:nvSpPr>
          <p:cNvPr id="3809" name="Line"/>
          <p:cNvSpPr/>
          <p:nvPr/>
        </p:nvSpPr>
        <p:spPr>
          <a:xfrm flipH="1">
            <a:off x="2324781" y="7561280"/>
            <a:ext cx="439477" cy="1"/>
          </a:xfrm>
          <a:prstGeom prst="line">
            <a:avLst/>
          </a:prstGeom>
          <a:ln w="63500">
            <a:solidFill>
              <a:srgbClr val="FFFFFF"/>
            </a:solidFill>
            <a:miter lim="400000"/>
            <a:tailEnd type="triangle"/>
          </a:ln>
        </p:spPr>
        <p:txBody>
          <a:bodyPr lIns="50800" tIns="50800" rIns="50800" bIns="50800" anchor="ctr"/>
          <a:lstStyle/>
          <a:p>
            <a:pPr>
              <a:defRPr sz="2600">
                <a:latin typeface="+mn-lt"/>
                <a:ea typeface="+mn-ea"/>
                <a:cs typeface="+mn-cs"/>
                <a:sym typeface="Helvetica Light"/>
              </a:defRPr>
            </a:pPr>
          </a:p>
        </p:txBody>
      </p:sp>
      <p:graphicFrame>
        <p:nvGraphicFramePr>
          <p:cNvPr id="3810" name="Table"/>
          <p:cNvGraphicFramePr/>
          <p:nvPr/>
        </p:nvGraphicFramePr>
        <p:xfrm>
          <a:off x="1276349" y="146248"/>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E</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F</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I</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D</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C</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A</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J</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L</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G</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K</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B</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H</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811" name="Table"/>
          <p:cNvGraphicFramePr/>
          <p:nvPr/>
        </p:nvGraphicFramePr>
        <p:xfrm>
          <a:off x="1276349" y="1428465"/>
          <a:ext cx="10464801"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rgbClr val="FFFFFF"/>
                          </a:solidFill>
                          <a:latin typeface="Helvetica"/>
                          <a:ea typeface="Helvetica"/>
                          <a:cs typeface="Helvetica"/>
                          <a:sym typeface="Helvetica"/>
                        </a:rPr>
                        <a:t>0</a:t>
                      </a:r>
                    </a:p>
                  </a:txBody>
                  <a:tcPr marL="50800" marR="50800" marT="50800" marB="50800" anchor="ctr" anchorCtr="0" horzOverflow="overflow">
                    <a:lnL w="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2</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3</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4</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5</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6</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7</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8</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9</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10</a:t>
                      </a:r>
                    </a:p>
                  </a:txBody>
                  <a:tcPr marL="50800" marR="50800" marT="50800" marB="50800" anchor="ctr" anchorCtr="0" horzOverflow="overflow">
                    <a:lnL w="12700">
                      <a:miter lim="400000"/>
                    </a:lnL>
                    <a:lnR w="12700">
                      <a:miter lim="400000"/>
                    </a:lnR>
                    <a:lnT w="0">
                      <a:miter lim="400000"/>
                    </a:lnT>
                    <a:lnB w="0">
                      <a:miter lim="400000"/>
                    </a:lnB>
                  </a:tcPr>
                </a:tc>
                <a:tc>
                  <a:txBody>
                    <a:bodyPr/>
                    <a:lstStyle/>
                    <a:p>
                      <a:pPr defTabSz="914400">
                        <a:defRPr>
                          <a:solidFill>
                            <a:srgbClr val="000000"/>
                          </a:solidFill>
                        </a:defRPr>
                      </a:pPr>
                      <a:r>
                        <a:rPr b="1" sz="2800">
                          <a:solidFill>
                            <a:srgbClr val="FFFFFF"/>
                          </a:solidFill>
                          <a:latin typeface="Helvetica"/>
                          <a:ea typeface="Helvetica"/>
                          <a:cs typeface="Helvetica"/>
                          <a:sym typeface="Helvetica"/>
                        </a:rPr>
                        <a:t>11</a:t>
                      </a:r>
                    </a:p>
                  </a:txBody>
                  <a:tcPr marL="50800" marR="50800" marT="50800" marB="50800" anchor="ctr" anchorCtr="0" horzOverflow="overflow">
                    <a:lnL w="12700">
                      <a:miter lim="400000"/>
                    </a:lnL>
                    <a:lnR w="0">
                      <a:miter lim="400000"/>
                    </a:lnR>
                    <a:lnT w="0">
                      <a:miter lim="400000"/>
                    </a:lnT>
                    <a:lnB w="0">
                      <a:miter lim="400000"/>
                    </a:lnB>
                  </a:tcPr>
                </a:tc>
              </a:tr>
            </a:tbl>
          </a:graphicData>
        </a:graphic>
      </p:graphicFrame>
      <p:graphicFrame>
        <p:nvGraphicFramePr>
          <p:cNvPr id="3812" name="Table"/>
          <p:cNvGraphicFramePr/>
          <p:nvPr/>
        </p:nvGraphicFramePr>
        <p:xfrm>
          <a:off x="1276350" y="819348"/>
          <a:ext cx="10464800" cy="78283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1008"/>
                <a:gridCol w="871008"/>
                <a:gridCol w="871008"/>
                <a:gridCol w="871008"/>
                <a:gridCol w="871008"/>
                <a:gridCol w="871008"/>
                <a:gridCol w="871008"/>
                <a:gridCol w="871008"/>
                <a:gridCol w="871008"/>
                <a:gridCol w="871008"/>
                <a:gridCol w="871008"/>
                <a:gridCol w="871008"/>
              </a:tblGrid>
              <a:tr h="770135">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L w="12700">
                      <a:solidFill>
                        <a:srgbClr val="D6D6D6"/>
                      </a:solidFill>
                      <a:miter lim="400000"/>
                    </a:lnL>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0</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4</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6</a:t>
                      </a:r>
                    </a:p>
                  </a:txBody>
                  <a:tcPr marL="50800" marR="50800" marT="50800" marB="50800" anchor="ctr" anchorCtr="0" horzOverflow="overflow">
                    <a:lnT w="12700">
                      <a:solidFill>
                        <a:srgbClr val="D6D6D6"/>
                      </a:solidFill>
                      <a:miter lim="400000"/>
                    </a:lnT>
                    <a:lnB w="12700">
                      <a:solidFill>
                        <a:srgbClr val="D6D6D6"/>
                      </a:solidFill>
                      <a:miter lim="400000"/>
                    </a:lnB>
                  </a:tcPr>
                </a:tc>
                <a:tc>
                  <a:txBody>
                    <a:bodyPr/>
                    <a:lstStyle/>
                    <a:p>
                      <a:pPr defTabSz="914400">
                        <a:defRPr>
                          <a:solidFill>
                            <a:srgbClr val="000000"/>
                          </a:solidFill>
                        </a:defRPr>
                      </a:pPr>
                      <a:r>
                        <a:rPr b="1" sz="2800">
                          <a:solidFill>
                            <a:schemeClr val="accent4">
                              <a:hueOff val="102361"/>
                              <a:satOff val="14118"/>
                              <a:lumOff val="10675"/>
                            </a:schemeClr>
                          </a:solidFill>
                          <a:latin typeface="Helvetica"/>
                          <a:ea typeface="Helvetica"/>
                          <a:cs typeface="Helvetica"/>
                          <a:sym typeface="Helvetica"/>
                        </a:rPr>
                        <a:t>8</a:t>
                      </a:r>
                    </a:p>
                  </a:txBody>
                  <a:tcPr marL="50800" marR="50800" marT="50800" marB="50800" anchor="ctr" anchorCtr="0" horzOverflow="overflow">
                    <a:lnR w="12700">
                      <a:solidFill>
                        <a:srgbClr val="D6D6D6"/>
                      </a:solidFill>
                      <a:miter lim="400000"/>
                    </a:lnR>
                    <a:lnT w="12700">
                      <a:solidFill>
                        <a:srgbClr val="D6D6D6"/>
                      </a:solidFill>
                      <a:miter lim="400000"/>
                    </a:lnT>
                    <a:lnB w="12700">
                      <a:solidFill>
                        <a:srgbClr val="D6D6D6"/>
                      </a:solidFill>
                      <a:miter lim="400000"/>
                    </a:lnB>
                  </a:tcPr>
                </a:tc>
              </a:tr>
            </a:tbl>
          </a:graphicData>
        </a:graphic>
      </p:graphicFrame>
      <p:sp>
        <p:nvSpPr>
          <p:cNvPr id="3813" name="Union(C,K)…"/>
          <p:cNvSpPr txBox="1"/>
          <p:nvPr/>
        </p:nvSpPr>
        <p:spPr>
          <a:xfrm>
            <a:off x="158551" y="2710682"/>
            <a:ext cx="2247529" cy="513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Union(C,K)</a:t>
            </a:r>
          </a:p>
          <a:p>
            <a:pPr algn="l">
              <a:defRPr sz="2800"/>
            </a:pPr>
            <a:r>
              <a:t>Union(F,E)</a:t>
            </a:r>
          </a:p>
          <a:p>
            <a:pPr algn="l">
              <a:defRPr sz="2800"/>
            </a:pPr>
            <a:r>
              <a:t>Union(A,J)</a:t>
            </a:r>
          </a:p>
          <a:p>
            <a:pPr algn="l">
              <a:defRPr sz="2800"/>
            </a:pPr>
            <a:r>
              <a:t>Union(A,B)</a:t>
            </a:r>
          </a:p>
          <a:p>
            <a:pPr algn="l">
              <a:defRPr sz="2800"/>
            </a:pPr>
            <a:r>
              <a:t>Union(C,D)</a:t>
            </a:r>
          </a:p>
          <a:p>
            <a:pPr algn="l">
              <a:defRPr sz="2800"/>
            </a:pPr>
            <a:r>
              <a:t>Union(D,I)</a:t>
            </a:r>
          </a:p>
          <a:p>
            <a:pPr algn="l">
              <a:defRPr sz="2800"/>
            </a:pPr>
            <a:r>
              <a:t>Union(L,F)</a:t>
            </a:r>
          </a:p>
          <a:p>
            <a:pPr algn="l">
              <a:defRPr sz="2800"/>
            </a:pPr>
            <a:r>
              <a:t>Union(C,A)</a:t>
            </a:r>
          </a:p>
          <a:p>
            <a:pPr algn="l">
              <a:defRPr sz="2800"/>
            </a:pPr>
            <a:r>
              <a:t>Union(A,B)</a:t>
            </a:r>
          </a:p>
          <a:p>
            <a:pPr algn="l">
              <a:defRPr sz="2800"/>
            </a:pPr>
            <a:r>
              <a:t>Union(H,G)</a:t>
            </a:r>
          </a:p>
          <a:p>
            <a:pPr algn="l">
              <a:defRPr sz="2800"/>
            </a:pPr>
            <a:r>
              <a:t>Union(H,F)</a:t>
            </a:r>
          </a:p>
          <a:p>
            <a:pPr algn="l">
              <a:defRPr sz="2800"/>
            </a:pPr>
            <a:r>
              <a:t>Union(H,B)</a:t>
            </a:r>
          </a:p>
        </p:txBody>
      </p:sp>
      <p:sp>
        <p:nvSpPr>
          <p:cNvPr id="3814" name="(This example does not use path compression)"/>
          <p:cNvSpPr txBox="1"/>
          <p:nvPr/>
        </p:nvSpPr>
        <p:spPr>
          <a:xfrm>
            <a:off x="3802960" y="7952364"/>
            <a:ext cx="7179247"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a:lvl1pPr>
          </a:lstStyle>
          <a:p>
            <a:pPr/>
            <a:r>
              <a:t>(This example does not use path compression)</a:t>
            </a:r>
          </a:p>
        </p:txBody>
      </p:sp>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19" name="Summary"/>
          <p:cNvSpPr txBox="1"/>
          <p:nvPr>
            <p:ph type="title"/>
          </p:nvPr>
        </p:nvSpPr>
        <p:spPr>
          <a:xfrm>
            <a:off x="952500" y="254000"/>
            <a:ext cx="11099800" cy="1364159"/>
          </a:xfrm>
          <a:prstGeom prst="rect">
            <a:avLst/>
          </a:prstGeom>
        </p:spPr>
        <p:txBody>
          <a:bodyPr/>
          <a:lstStyle>
            <a:lvl1pPr>
              <a:defRPr b="1"/>
            </a:lvl1pPr>
          </a:lstStyle>
          <a:p>
            <a:pPr/>
            <a:r>
              <a:t>Summary</a:t>
            </a:r>
          </a:p>
        </p:txBody>
      </p:sp>
      <p:sp>
        <p:nvSpPr>
          <p:cNvPr id="3820" name="Find Operation"/>
          <p:cNvSpPr txBox="1"/>
          <p:nvPr/>
        </p:nvSpPr>
        <p:spPr>
          <a:xfrm>
            <a:off x="2893008" y="1908146"/>
            <a:ext cx="7218784" cy="838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5000" u="sng"/>
            </a:lvl1pPr>
          </a:lstStyle>
          <a:p>
            <a:pPr/>
            <a:r>
              <a:t>Find Operation</a:t>
            </a:r>
          </a:p>
        </p:txBody>
      </p:sp>
      <p:sp>
        <p:nvSpPr>
          <p:cNvPr id="3821" name="Union Operation"/>
          <p:cNvSpPr txBox="1"/>
          <p:nvPr/>
        </p:nvSpPr>
        <p:spPr>
          <a:xfrm>
            <a:off x="2893008" y="5754567"/>
            <a:ext cx="7218784" cy="838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5000" u="sng"/>
            </a:lvl1pPr>
          </a:lstStyle>
          <a:p>
            <a:pPr/>
            <a:r>
              <a:t>Union Operation</a:t>
            </a:r>
          </a:p>
        </p:txBody>
      </p:sp>
      <p:sp>
        <p:nvSpPr>
          <p:cNvPr id="3822" name="To find which component a particular element belongs to find the root of that component by following the parent nodes until a self loop is reached (a node who's parent is itself)"/>
          <p:cNvSpPr txBox="1"/>
          <p:nvPr/>
        </p:nvSpPr>
        <p:spPr>
          <a:xfrm>
            <a:off x="843328" y="2759479"/>
            <a:ext cx="11318144" cy="2705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To </a:t>
            </a:r>
            <a:r>
              <a:rPr b="1">
                <a:solidFill>
                  <a:schemeClr val="accent4">
                    <a:hueOff val="102361"/>
                    <a:satOff val="14118"/>
                    <a:lumOff val="10675"/>
                  </a:schemeClr>
                </a:solidFill>
              </a:rPr>
              <a:t>find</a:t>
            </a:r>
            <a:r>
              <a:t> which component a particular element belongs to find the root of that component by following the parent nodes until a self loop is reached (a node who's parent is itself)</a:t>
            </a:r>
          </a:p>
        </p:txBody>
      </p:sp>
      <p:sp>
        <p:nvSpPr>
          <p:cNvPr id="3823" name="To unify two elements find which are the root nodes of each component and if the root nodes are different make one of the root nodes be the parent of the other."/>
          <p:cNvSpPr txBox="1"/>
          <p:nvPr/>
        </p:nvSpPr>
        <p:spPr>
          <a:xfrm>
            <a:off x="843328" y="6721234"/>
            <a:ext cx="11318144" cy="218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To </a:t>
            </a:r>
            <a:r>
              <a:rPr b="1">
                <a:solidFill>
                  <a:schemeClr val="accent4">
                    <a:hueOff val="102361"/>
                    <a:satOff val="14118"/>
                    <a:lumOff val="10675"/>
                  </a:schemeClr>
                </a:solidFill>
              </a:rPr>
              <a:t>unify</a:t>
            </a:r>
            <a:r>
              <a:t> two elements find which are the root nodes of each component and if the root nodes are different make one of the root nodes be the parent of the other.</a:t>
            </a:r>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Menlo Regular"/>
        <a:ea typeface="Menlo Regular"/>
        <a:cs typeface="Menlo Regular"/>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600" u="none" kumimoji="0" normalizeH="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Menlo Regular"/>
        <a:ea typeface="Menlo Regular"/>
        <a:cs typeface="Menlo Regular"/>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600" u="none" kumimoji="0" normalizeH="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j-lt"/>
            <a:ea typeface="+mj-ea"/>
            <a:cs typeface="+mj-cs"/>
            <a:sym typeface="Menlo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